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7" r:id="rId2"/>
    <p:sldId id="299" r:id="rId3"/>
    <p:sldId id="259" r:id="rId4"/>
    <p:sldId id="261" r:id="rId5"/>
    <p:sldId id="263" r:id="rId6"/>
    <p:sldId id="262" r:id="rId7"/>
    <p:sldId id="298" r:id="rId8"/>
    <p:sldId id="296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300" r:id="rId18"/>
    <p:sldId id="297" r:id="rId19"/>
    <p:sldId id="270" r:id="rId20"/>
    <p:sldId id="274" r:id="rId21"/>
    <p:sldId id="275" r:id="rId22"/>
    <p:sldId id="292" r:id="rId23"/>
    <p:sldId id="293" r:id="rId24"/>
    <p:sldId id="295" r:id="rId25"/>
    <p:sldId id="294" r:id="rId26"/>
    <p:sldId id="276" r:id="rId27"/>
    <p:sldId id="283" r:id="rId28"/>
    <p:sldId id="291" r:id="rId29"/>
    <p:sldId id="287" r:id="rId30"/>
    <p:sldId id="288" r:id="rId31"/>
    <p:sldId id="289" r:id="rId32"/>
    <p:sldId id="290" r:id="rId33"/>
    <p:sldId id="277" r:id="rId34"/>
    <p:sldId id="278" r:id="rId35"/>
    <p:sldId id="279" r:id="rId36"/>
    <p:sldId id="280" r:id="rId37"/>
    <p:sldId id="281" r:id="rId38"/>
    <p:sldId id="282" r:id="rId39"/>
    <p:sldId id="284" r:id="rId40"/>
    <p:sldId id="285" r:id="rId41"/>
    <p:sldId id="286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47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C946-0FA7-714B-9235-F969F77D70E8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5999A-AD49-0746-BDA7-E1225B424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C0CB41-F90B-4B4C-8FC6-395EB6BB027A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150E8E-834E-49B9-9F01-5D0DAFC055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wn fish and sea anem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76399"/>
            <a:ext cx="5029200" cy="4656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Adaptations</a:t>
            </a:r>
            <a:endParaRPr lang="en-US" sz="60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971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The puffer fish can expand its body, </a:t>
            </a:r>
            <a:r>
              <a:rPr lang="en-US" b="1" dirty="0" smtClean="0"/>
              <a:t>which causes sharp prongs to expand outward.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7" name="Content Placeholder 6" descr="predation puff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2476" y="2057400"/>
            <a:ext cx="525012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895600" cy="48006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Others have bright marking which are common in poisonous animals.</a:t>
            </a:r>
          </a:p>
          <a:p>
            <a:pPr>
              <a:buNone/>
            </a:pPr>
            <a:r>
              <a:rPr lang="en-US" b="1" dirty="0" err="1" smtClean="0"/>
              <a:t>Ex:The</a:t>
            </a:r>
            <a:r>
              <a:rPr lang="en-US" b="1" dirty="0" smtClean="0"/>
              <a:t> coral snake for example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predation coralsnak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373385"/>
            <a:ext cx="5278438" cy="3958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895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Or poisonous frogs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predation frog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3782695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redation f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142999"/>
            <a:ext cx="4813300" cy="439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124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Another example  is camouflage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Ex: The alligator can be underwater except for its eyes and nostrils 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camouflage g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7304" y="2209800"/>
            <a:ext cx="5265322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ouflage ga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32" y="838200"/>
            <a:ext cx="7904136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ouflage gato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224" y="718312"/>
            <a:ext cx="7150976" cy="553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895600" cy="48006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There are many insects with camouflage to protect themselves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camouflage bu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219200"/>
            <a:ext cx="38481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767862"/>
            <a:ext cx="7239000" cy="4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have a predator in a population? </a:t>
            </a:r>
          </a:p>
          <a:p>
            <a:r>
              <a:rPr lang="en-US" dirty="0" smtClean="0"/>
              <a:t>What do you think would happen if there were no predators? </a:t>
            </a:r>
          </a:p>
          <a:p>
            <a:r>
              <a:rPr lang="en-US" dirty="0" smtClean="0"/>
              <a:t>Do you believe that prey having predators is a good or bad thing?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Interaction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124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Two species can adapt to interact with one another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For example, the clown fish and anemone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clown fish and sea anem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9312" y="1225168"/>
            <a:ext cx="5178203" cy="479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Three sentences explaining what you know about adaptations.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Get out a piece of paper  and write down: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8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Interaction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971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And the honeycreeper and the lobelia</a:t>
            </a:r>
          </a:p>
          <a:p>
            <a:pPr>
              <a:buNone/>
            </a:pPr>
            <a:r>
              <a:rPr lang="en-US" b="1" dirty="0" smtClean="0"/>
              <a:t>The honey creepers beak fits perfectly in the tube to get nectar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predation hawaiian honeykeep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588224"/>
            <a:ext cx="5354638" cy="3898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And the honeycreeper gets the pollen on his head and pollinates other lobelias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predation hawaiian honeykeep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057400"/>
            <a:ext cx="5334000" cy="412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ndalone_1000x10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0" r="-400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Prompt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12" r="-5471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some time to analyze and think about the environment created inside of a refrigerator. 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Darkness</a:t>
            </a:r>
          </a:p>
          <a:p>
            <a:pPr lvl="1"/>
            <a:r>
              <a:rPr lang="en-US" dirty="0" smtClean="0"/>
              <a:t>Obtaining food </a:t>
            </a:r>
          </a:p>
          <a:p>
            <a:pPr lvl="1"/>
            <a:r>
              <a:rPr lang="en-US" dirty="0" smtClean="0"/>
              <a:t>Predator/Prey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blank sheet of paper, </a:t>
            </a:r>
            <a:r>
              <a:rPr lang="en-US" dirty="0"/>
              <a:t>make a drawing of an organism and what adaptations would be needed to survive, thrive and reproduce in the environment </a:t>
            </a:r>
            <a:r>
              <a:rPr lang="en-US" dirty="0" smtClean="0"/>
              <a:t>of a refrigerator.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Natural Selection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124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Charles Darwin was the first to see Natural Selection on the Galapagos Islands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natural selection bea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513677"/>
            <a:ext cx="4849019" cy="4582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Natural Selection </a:t>
            </a:r>
            <a:r>
              <a:rPr lang="en-US" sz="3000" u="sng" dirty="0" smtClean="0"/>
              <a:t>= the process by which individuals that are better adapted to their environment, survive and reproduce.</a:t>
            </a:r>
          </a:p>
          <a:p>
            <a:endParaRPr lang="en-US" sz="3000" u="sng" dirty="0" smtClean="0"/>
          </a:p>
          <a:p>
            <a:r>
              <a:rPr lang="en-US" sz="3000" u="sng" dirty="0" smtClean="0"/>
              <a:t>There are 4 steps to Natural Selection</a:t>
            </a:r>
          </a:p>
          <a:p>
            <a:pPr lvl="1"/>
            <a:r>
              <a:rPr lang="en-US" sz="3000" u="sng" dirty="0" smtClean="0"/>
              <a:t>Overproduction</a:t>
            </a:r>
          </a:p>
          <a:p>
            <a:pPr lvl="1"/>
            <a:r>
              <a:rPr lang="en-US" sz="3000" u="sng" dirty="0" smtClean="0"/>
              <a:t>Genetic Variation</a:t>
            </a:r>
          </a:p>
          <a:p>
            <a:pPr lvl="1"/>
            <a:r>
              <a:rPr lang="en-US" sz="3000" u="sng" dirty="0" smtClean="0"/>
              <a:t>Struggle to Survive</a:t>
            </a:r>
          </a:p>
          <a:p>
            <a:pPr lvl="1"/>
            <a:r>
              <a:rPr lang="en-US" sz="3000" u="sng" dirty="0" smtClean="0"/>
              <a:t>Successful Reproduction</a:t>
            </a:r>
            <a:endParaRPr lang="en-US" sz="30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Natural Selection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ural 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5" r="-80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Overproduction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971800" cy="4572000"/>
          </a:xfrm>
        </p:spPr>
        <p:txBody>
          <a:bodyPr/>
          <a:lstStyle/>
          <a:p>
            <a:r>
              <a:rPr lang="en-US" b="1" dirty="0" smtClean="0"/>
              <a:t>More offspring born than will become adult.</a:t>
            </a:r>
            <a:endParaRPr lang="en-US" b="1" dirty="0"/>
          </a:p>
        </p:txBody>
      </p:sp>
      <p:pic>
        <p:nvPicPr>
          <p:cNvPr id="6" name="Content Placeholder 5" descr="natural 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5" r="56415" b="24787"/>
          <a:stretch/>
        </p:blipFill>
        <p:spPr>
          <a:xfrm>
            <a:off x="4495800" y="1340245"/>
            <a:ext cx="3522133" cy="4044555"/>
          </a:xfrm>
        </p:spPr>
      </p:pic>
    </p:spTree>
    <p:extLst>
      <p:ext uri="{BB962C8B-B14F-4D97-AF65-F5344CB8AC3E}">
        <p14:creationId xmlns:p14="http://schemas.microsoft.com/office/powerpoint/2010/main" val="232830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Adaptations</a:t>
            </a:r>
            <a:endParaRPr lang="en-US" sz="60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u="sng" dirty="0" smtClean="0">
                <a:solidFill>
                  <a:srgbClr val="FF0000"/>
                </a:solidFill>
              </a:rPr>
              <a:t>Adaptations</a:t>
            </a:r>
            <a:r>
              <a:rPr lang="en-US" sz="3000" b="1" u="sng" dirty="0" smtClean="0"/>
              <a:t> = characteristics that </a:t>
            </a:r>
            <a:r>
              <a:rPr lang="en-US" sz="3000" b="1" u="sng" dirty="0" smtClean="0">
                <a:solidFill>
                  <a:srgbClr val="FF0000"/>
                </a:solidFill>
              </a:rPr>
              <a:t>improves an individuals ability to survive and reproduce</a:t>
            </a:r>
            <a:r>
              <a:rPr lang="en-US" sz="3000" b="1" u="sng" dirty="0" smtClean="0"/>
              <a:t> in a particular environment</a:t>
            </a:r>
            <a:r>
              <a:rPr lang="en-US" sz="3000" b="1" u="sng" dirty="0" smtClean="0"/>
              <a:t>.</a:t>
            </a:r>
          </a:p>
          <a:p>
            <a:r>
              <a:rPr lang="en-US" sz="3000" b="1" u="sng" dirty="0" smtClean="0"/>
              <a:t>`</a:t>
            </a:r>
            <a:endParaRPr lang="en-US" sz="3000" b="1" u="sng" dirty="0" smtClean="0"/>
          </a:p>
          <a:p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 descr="sea tur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4026711" cy="373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Variation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r>
              <a:rPr lang="en-US" b="1" dirty="0" smtClean="0"/>
              <a:t>Individuals are different. The stronger may survive and weaker will not.</a:t>
            </a:r>
            <a:endParaRPr lang="en-US" b="1" dirty="0"/>
          </a:p>
        </p:txBody>
      </p:sp>
      <p:pic>
        <p:nvPicPr>
          <p:cNvPr id="5" name="Content Placeholder 4" descr="natural 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8666" r="34309" b="-12709"/>
          <a:stretch/>
        </p:blipFill>
        <p:spPr>
          <a:xfrm>
            <a:off x="4648200" y="1313250"/>
            <a:ext cx="3556000" cy="4164684"/>
          </a:xfrm>
        </p:spPr>
      </p:pic>
    </p:spTree>
    <p:extLst>
      <p:ext uri="{BB962C8B-B14F-4D97-AF65-F5344CB8AC3E}">
        <p14:creationId xmlns:p14="http://schemas.microsoft.com/office/powerpoint/2010/main" val="2801376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Struggle to Survive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r>
              <a:rPr lang="en-US" dirty="0" smtClean="0"/>
              <a:t>May not be enough food.</a:t>
            </a:r>
          </a:p>
          <a:p>
            <a:r>
              <a:rPr lang="en-US" dirty="0" smtClean="0"/>
              <a:t>May be killed by predator. </a:t>
            </a:r>
          </a:p>
          <a:p>
            <a:r>
              <a:rPr lang="en-US" dirty="0" smtClean="0"/>
              <a:t>May not find a mate.</a:t>
            </a:r>
            <a:endParaRPr lang="en-US" dirty="0"/>
          </a:p>
        </p:txBody>
      </p:sp>
      <p:pic>
        <p:nvPicPr>
          <p:cNvPr id="5" name="Content Placeholder 4" descr="natural 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4" t="12504" r="7617" b="18969"/>
          <a:stretch/>
        </p:blipFill>
        <p:spPr>
          <a:xfrm>
            <a:off x="4572000" y="1590501"/>
            <a:ext cx="3691466" cy="3557233"/>
          </a:xfrm>
        </p:spPr>
      </p:pic>
    </p:spTree>
    <p:extLst>
      <p:ext uri="{BB962C8B-B14F-4D97-AF65-F5344CB8AC3E}">
        <p14:creationId xmlns:p14="http://schemas.microsoft.com/office/powerpoint/2010/main" val="15170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Successful Reproduction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r>
              <a:rPr lang="en-US" dirty="0" smtClean="0"/>
              <a:t>Key to Natural Selection.</a:t>
            </a:r>
          </a:p>
          <a:p>
            <a:r>
              <a:rPr lang="en-US" dirty="0" smtClean="0"/>
              <a:t>Only those with adaptations to survive will reproduce.</a:t>
            </a:r>
            <a:endParaRPr lang="en-US" dirty="0"/>
          </a:p>
        </p:txBody>
      </p:sp>
      <p:pic>
        <p:nvPicPr>
          <p:cNvPr id="5" name="Content Placeholder 4" descr="natural 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9" t="46120" r="943" b="-425"/>
          <a:stretch/>
        </p:blipFill>
        <p:spPr>
          <a:xfrm>
            <a:off x="4572000" y="1429499"/>
            <a:ext cx="4097867" cy="3701302"/>
          </a:xfrm>
        </p:spPr>
      </p:pic>
    </p:spTree>
    <p:extLst>
      <p:ext uri="{BB962C8B-B14F-4D97-AF65-F5344CB8AC3E}">
        <p14:creationId xmlns:p14="http://schemas.microsoft.com/office/powerpoint/2010/main" val="3821849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Natural Selection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200400" cy="48006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For example, the Sea Turtle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 turtle struggles onto shore in order to lay eggs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" name="Content Placeholder 4" descr="predation turt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28220" y="2059186"/>
            <a:ext cx="5179218" cy="3884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They then dig a hole, it can take them an entire day just to get on the beach and dig a hole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predation turtl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399" y="1981200"/>
            <a:ext cx="589995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They then lay their eggs, which can again take an entire day or night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predation turtl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206" y="1981200"/>
            <a:ext cx="5900394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They leave those eggs and go back to the ocean, hoping their eggs make it to the point of                                                      hatching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predation turtle e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5007" y="1981200"/>
            <a:ext cx="5773193" cy="446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Once the eggs that are left hatch, the babies have to make it to the ocean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predation turtl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155" y="2114550"/>
            <a:ext cx="6328245" cy="436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Then, they have to find food and camouflage to survive so that they can one day reproduce</a:t>
            </a:r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baby tur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1" y="2286000"/>
            <a:ext cx="5872872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Genetic Bottleneck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dirty="0" smtClean="0"/>
              <a:t>When a population is reduced to a few members, and the number of characteristics in the population decreases.</a:t>
            </a:r>
            <a:endParaRPr lang="en-US" dirty="0"/>
          </a:p>
        </p:txBody>
      </p:sp>
      <p:pic>
        <p:nvPicPr>
          <p:cNvPr id="8" name="Content Placeholder 7" descr="bottleneck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83" b="-48783"/>
          <a:stretch>
            <a:fillRect/>
          </a:stretch>
        </p:blipFill>
        <p:spPr>
          <a:xfrm>
            <a:off x="3581400" y="990600"/>
            <a:ext cx="5126736" cy="5105400"/>
          </a:xfrm>
        </p:spPr>
      </p:pic>
    </p:spTree>
    <p:extLst>
      <p:ext uri="{BB962C8B-B14F-4D97-AF65-F5344CB8AC3E}">
        <p14:creationId xmlns:p14="http://schemas.microsoft.com/office/powerpoint/2010/main" val="2738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Obtaining Food</a:t>
            </a:r>
            <a:endParaRPr lang="en-US" sz="5400" b="1" u="sng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05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Ex: The chameleon has a long, sticky, and fast tongue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This is a great adaptation or catching insects.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Content Placeholder 4" descr="predation chameleon tongu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2438400"/>
            <a:ext cx="488610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ottlenec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51" b="-17751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Genetic Bottleneck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050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Insecticide Resistance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r>
              <a:rPr lang="en-US" dirty="0" smtClean="0"/>
              <a:t>When certain insects in a population are resistant to insecticide. This means the bug spray does not kill them.</a:t>
            </a:r>
            <a:endParaRPr lang="en-US" dirty="0"/>
          </a:p>
        </p:txBody>
      </p:sp>
      <p:pic>
        <p:nvPicPr>
          <p:cNvPr id="7" name="Content Placeholder 6" descr="insecticide resistan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94" r="-36694"/>
          <a:stretch>
            <a:fillRect/>
          </a:stretch>
        </p:blipFill>
        <p:spPr>
          <a:xfrm>
            <a:off x="2874962" y="1447800"/>
            <a:ext cx="6116638" cy="5029200"/>
          </a:xfrm>
        </p:spPr>
      </p:pic>
    </p:spTree>
    <p:extLst>
      <p:ext uri="{BB962C8B-B14F-4D97-AF65-F5344CB8AC3E}">
        <p14:creationId xmlns:p14="http://schemas.microsoft.com/office/powerpoint/2010/main" val="348684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ation chameleon ton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29" y="685800"/>
            <a:ext cx="7053942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Obtaining Food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05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Ex: The woodpecker has a strong beak to drill holes into wood.</a:t>
            </a:r>
          </a:p>
          <a:p>
            <a:pPr>
              <a:buNone/>
            </a:pPr>
            <a:r>
              <a:rPr lang="en-US" b="1" dirty="0" smtClean="0"/>
              <a:t>Then he can get the bugs that are inside the tree.</a:t>
            </a:r>
            <a:endParaRPr lang="en-US" b="1" dirty="0"/>
          </a:p>
        </p:txBody>
      </p:sp>
      <p:pic>
        <p:nvPicPr>
          <p:cNvPr id="5" name="Content Placeholder 4" descr="predation wood pe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3523853" cy="4994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Ai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315200" cy="41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an adaption for obtaining food be  important? </a:t>
            </a:r>
          </a:p>
          <a:p>
            <a:r>
              <a:rPr lang="en-US" dirty="0" smtClean="0"/>
              <a:t>Think of the food you eat, what adaptations do we have that helps us obtain food?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Food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Predator-Prey</a:t>
            </a:r>
            <a:endParaRPr lang="en-US" sz="5400" b="1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05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Some adaptations serve as defense against predators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u="sng" dirty="0" smtClean="0"/>
              <a:t>Ex: The porcupine has quills that would hurt the predator</a:t>
            </a:r>
            <a:endParaRPr lang="en-US" b="1" u="sng" dirty="0"/>
          </a:p>
        </p:txBody>
      </p:sp>
      <p:pic>
        <p:nvPicPr>
          <p:cNvPr id="5" name="Content Placeholder 4" descr="predationporcup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29276" y="2109683"/>
            <a:ext cx="4978162" cy="3224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2769</TotalTime>
  <Words>637</Words>
  <Application>Microsoft Office PowerPoint</Application>
  <PresentationFormat>On-screen Show (4:3)</PresentationFormat>
  <Paragraphs>104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Paper</vt:lpstr>
      <vt:lpstr>Adaptations</vt:lpstr>
      <vt:lpstr>Get out a piece of paper  and write down:</vt:lpstr>
      <vt:lpstr>Adaptations</vt:lpstr>
      <vt:lpstr>Obtaining Food</vt:lpstr>
      <vt:lpstr>PowerPoint Presentation</vt:lpstr>
      <vt:lpstr>Obtaining Food</vt:lpstr>
      <vt:lpstr>Ai Ai</vt:lpstr>
      <vt:lpstr>Obtaining Food </vt:lpstr>
      <vt:lpstr>Predator-Prey</vt:lpstr>
      <vt:lpstr>Predator-Prey</vt:lpstr>
      <vt:lpstr>Predator-Prey</vt:lpstr>
      <vt:lpstr>Predator-Prey</vt:lpstr>
      <vt:lpstr>Predator-Prey</vt:lpstr>
      <vt:lpstr>PowerPoint Presentation</vt:lpstr>
      <vt:lpstr>PowerPoint Presentation</vt:lpstr>
      <vt:lpstr>Predator-Prey</vt:lpstr>
      <vt:lpstr>PowerPoint Presentation</vt:lpstr>
      <vt:lpstr>Predator-Prey</vt:lpstr>
      <vt:lpstr>Interaction</vt:lpstr>
      <vt:lpstr>Interaction</vt:lpstr>
      <vt:lpstr>PowerPoint Presentation</vt:lpstr>
      <vt:lpstr>Drawing Prompt </vt:lpstr>
      <vt:lpstr>PowerPoint Presentation</vt:lpstr>
      <vt:lpstr>PowerPoint Presentation</vt:lpstr>
      <vt:lpstr>PowerPoint Presentation</vt:lpstr>
      <vt:lpstr>Natural Selection</vt:lpstr>
      <vt:lpstr>Natural Selection</vt:lpstr>
      <vt:lpstr>PowerPoint Presentation</vt:lpstr>
      <vt:lpstr>Overproduction</vt:lpstr>
      <vt:lpstr>Genetic Variation</vt:lpstr>
      <vt:lpstr>Struggle to Survive</vt:lpstr>
      <vt:lpstr>Successful Reproduction</vt:lpstr>
      <vt:lpstr>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Bottleneck</vt:lpstr>
      <vt:lpstr>Genetic Bottleneck</vt:lpstr>
      <vt:lpstr>Insecticide Resistance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Wendy</dc:creator>
  <cp:lastModifiedBy>Kyle Mckinney</cp:lastModifiedBy>
  <cp:revision>36</cp:revision>
  <cp:lastPrinted>2017-02-28T16:33:18Z</cp:lastPrinted>
  <dcterms:created xsi:type="dcterms:W3CDTF">2012-02-28T02:08:31Z</dcterms:created>
  <dcterms:modified xsi:type="dcterms:W3CDTF">2017-02-28T21:31:58Z</dcterms:modified>
</cp:coreProperties>
</file>