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0" r:id="rId3"/>
    <p:sldId id="257" r:id="rId4"/>
    <p:sldId id="259" r:id="rId5"/>
    <p:sldId id="313" r:id="rId6"/>
    <p:sldId id="269" r:id="rId7"/>
    <p:sldId id="270" r:id="rId8"/>
    <p:sldId id="261" r:id="rId9"/>
    <p:sldId id="266" r:id="rId10"/>
    <p:sldId id="267" r:id="rId11"/>
    <p:sldId id="268" r:id="rId12"/>
    <p:sldId id="265" r:id="rId13"/>
    <p:sldId id="262" r:id="rId14"/>
    <p:sldId id="263" r:id="rId15"/>
    <p:sldId id="275" r:id="rId16"/>
    <p:sldId id="305" r:id="rId17"/>
    <p:sldId id="306" r:id="rId18"/>
    <p:sldId id="307" r:id="rId19"/>
    <p:sldId id="308" r:id="rId20"/>
    <p:sldId id="337" r:id="rId21"/>
    <p:sldId id="282" r:id="rId22"/>
    <p:sldId id="284" r:id="rId23"/>
    <p:sldId id="302" r:id="rId24"/>
    <p:sldId id="297" r:id="rId25"/>
    <p:sldId id="285" r:id="rId26"/>
    <p:sldId id="288" r:id="rId27"/>
    <p:sldId id="311" r:id="rId28"/>
    <p:sldId id="292" r:id="rId29"/>
    <p:sldId id="293" r:id="rId30"/>
    <p:sldId id="310" r:id="rId31"/>
    <p:sldId id="287" r:id="rId32"/>
    <p:sldId id="283" r:id="rId33"/>
    <p:sldId id="294" r:id="rId34"/>
    <p:sldId id="330" r:id="rId35"/>
    <p:sldId id="279" r:id="rId36"/>
    <p:sldId id="301" r:id="rId37"/>
    <p:sldId id="309" r:id="rId38"/>
    <p:sldId id="315" r:id="rId39"/>
    <p:sldId id="295" r:id="rId40"/>
    <p:sldId id="291" r:id="rId41"/>
    <p:sldId id="318" r:id="rId42"/>
    <p:sldId id="319" r:id="rId43"/>
    <p:sldId id="320" r:id="rId44"/>
    <p:sldId id="327" r:id="rId45"/>
    <p:sldId id="329" r:id="rId46"/>
    <p:sldId id="33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14" autoAdjust="0"/>
  </p:normalViewPr>
  <p:slideViewPr>
    <p:cSldViewPr>
      <p:cViewPr varScale="1">
        <p:scale>
          <a:sx n="92" d="100"/>
          <a:sy n="92" d="100"/>
        </p:scale>
        <p:origin x="-12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6E332-8940-E54F-9859-0EE05EBFCB1D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19FDB-6B1F-114F-AA35-506F1C1E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7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03A63-F6BF-4E1B-A360-48EA49B858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9003-04DB-416A-AAC2-76872CB12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1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09003-04DB-416A-AAC2-76872CB1293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3305D2-8FD1-4052-A622-87BAE760C1D7}" type="datetimeFigureOut">
              <a:rPr lang="en-US" smtClean="0"/>
              <a:pPr/>
              <a:t>3/3/16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9D77FD-35C9-4050-BA8C-78819E1812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jpeg"/><Relationship Id="rId3" Type="http://schemas.openxmlformats.org/officeDocument/2006/relationships/image" Target="../media/image3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jpeg"/><Relationship Id="rId3" Type="http://schemas.openxmlformats.org/officeDocument/2006/relationships/image" Target="../media/image4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4.jpeg"/><Relationship Id="rId3" Type="http://schemas.openxmlformats.org/officeDocument/2006/relationships/image" Target="../media/image4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8.jpeg"/><Relationship Id="rId3" Type="http://schemas.openxmlformats.org/officeDocument/2006/relationships/image" Target="../media/image49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0.jpeg"/><Relationship Id="rId3" Type="http://schemas.openxmlformats.org/officeDocument/2006/relationships/image" Target="../media/image51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4.jpeg"/><Relationship Id="rId3" Type="http://schemas.openxmlformats.org/officeDocument/2006/relationships/image" Target="../media/image5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838200"/>
          </a:xfrm>
        </p:spPr>
        <p:txBody>
          <a:bodyPr/>
          <a:lstStyle/>
          <a:p>
            <a:r>
              <a:rPr lang="en-US" sz="2800" b="1" dirty="0" smtClean="0"/>
              <a:t>Chapter 3 section 3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Animal Behavior</a:t>
            </a:r>
            <a:endParaRPr lang="en-US" sz="54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 descr="animal behavior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2085" y="2438400"/>
            <a:ext cx="5413115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ursing c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822901"/>
            <a:ext cx="3886200" cy="29108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at nurs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042772"/>
            <a:ext cx="3276600" cy="32912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nursing tig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868327"/>
            <a:ext cx="3686175" cy="2761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 innate is this behavior that it can even cross species depending on the parental instincts of the mother.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cat nursing pupp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026" y="2209800"/>
            <a:ext cx="4357936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at nursing skun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05200"/>
            <a:ext cx="4027170" cy="2876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Innate Behaviors</a:t>
            </a:r>
            <a:endParaRPr lang="en-US" sz="54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810000" cy="4572000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It is an innate behavior for </a:t>
            </a:r>
            <a:r>
              <a:rPr lang="en-US" sz="3200" b="1" u="sng" dirty="0" smtClean="0"/>
              <a:t>spiders to build their webs</a:t>
            </a:r>
            <a:endParaRPr lang="en-US" sz="3200" b="1" u="sng" dirty="0"/>
          </a:p>
        </p:txBody>
      </p:sp>
      <p:pic>
        <p:nvPicPr>
          <p:cNvPr id="5" name="Content Placeholder 4" descr="spider web inn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3961985" y="2209388"/>
            <a:ext cx="5106229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Innate Behaviors</a:t>
            </a:r>
            <a:endParaRPr lang="en-US" sz="54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733800" cy="4572000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It is an innate behavior for </a:t>
            </a:r>
            <a:r>
              <a:rPr lang="en-US" sz="3200" b="1" u="sng" dirty="0" smtClean="0"/>
              <a:t>whales to swim immediately after birth</a:t>
            </a:r>
            <a:endParaRPr lang="en-US" sz="3200" b="1" u="sng" dirty="0"/>
          </a:p>
        </p:txBody>
      </p:sp>
      <p:pic>
        <p:nvPicPr>
          <p:cNvPr id="5" name="Content Placeholder 4" descr="whale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56699" y="2057400"/>
            <a:ext cx="4603785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Innate Behaviors</a:t>
            </a:r>
            <a:endParaRPr lang="en-US" sz="54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657600" cy="45720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It is an innate behavior for </a:t>
            </a:r>
            <a:r>
              <a:rPr lang="en-US" sz="3000" b="1" u="sng" dirty="0" smtClean="0"/>
              <a:t>male bower birds to use colorful items when building a nest  to attract a    mate.</a:t>
            </a:r>
            <a:endParaRPr lang="en-US" sz="3000" b="1" u="sng" dirty="0"/>
          </a:p>
        </p:txBody>
      </p:sp>
      <p:pic>
        <p:nvPicPr>
          <p:cNvPr id="5" name="Content Placeholder 4" descr="20081007bower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743200"/>
            <a:ext cx="4970325" cy="33043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nes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228" y="990600"/>
            <a:ext cx="7443033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Learned Behaviors</a:t>
            </a:r>
            <a:endParaRPr lang="en-US" sz="5400" b="1" u="sng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200400" cy="4572000"/>
          </a:xfrm>
        </p:spPr>
        <p:txBody>
          <a:bodyPr>
            <a:normAutofit/>
          </a:bodyPr>
          <a:lstStyle/>
          <a:p>
            <a:endParaRPr lang="en-US" sz="3000" b="1" dirty="0" smtClean="0"/>
          </a:p>
          <a:p>
            <a:r>
              <a:rPr lang="en-US" sz="3000" b="1" u="sng" dirty="0" smtClean="0"/>
              <a:t>Chimpanzee parents teach their young how to use a stick to dig for termites or other bugs.</a:t>
            </a:r>
            <a:endParaRPr lang="en-US" sz="3000" b="1" u="sng" dirty="0"/>
          </a:p>
        </p:txBody>
      </p:sp>
      <p:pic>
        <p:nvPicPr>
          <p:cNvPr id="6" name="Content Placeholder 5" descr="chimp learned getting bug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447800"/>
            <a:ext cx="3711397" cy="47798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Learned Behaviors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1242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000" b="1" u="sng" dirty="0" smtClean="0"/>
              <a:t>Or how to use tools to get food.</a:t>
            </a:r>
          </a:p>
          <a:p>
            <a:endParaRPr lang="en-US" dirty="0"/>
          </a:p>
        </p:txBody>
      </p:sp>
      <p:pic>
        <p:nvPicPr>
          <p:cNvPr id="5" name="Content Placeholder 4" descr="chimp learned using rock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81400" y="1891392"/>
            <a:ext cx="5107189" cy="32902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Learned Behaviors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0480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sz="3000" b="1" dirty="0" smtClean="0"/>
              <a:t>While the ability to speak is innate. </a:t>
            </a:r>
            <a:r>
              <a:rPr lang="en-US" sz="3000" b="1" u="sng" dirty="0" smtClean="0"/>
              <a:t>Learning to speak a language is learned. </a:t>
            </a:r>
            <a:endParaRPr lang="en-US" sz="3000" b="1" u="sng" dirty="0"/>
          </a:p>
        </p:txBody>
      </p:sp>
      <p:pic>
        <p:nvPicPr>
          <p:cNvPr id="7" name="Content Placeholder 6" descr="langu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146981" y="1556452"/>
            <a:ext cx="5471189" cy="4082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Learned Behaviors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276600" cy="4572000"/>
          </a:xfrm>
        </p:spPr>
        <p:txBody>
          <a:bodyPr>
            <a:normAutofit/>
          </a:bodyPr>
          <a:lstStyle/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smtClean="0"/>
              <a:t>Walking is innate, but </a:t>
            </a:r>
            <a:r>
              <a:rPr lang="en-US" sz="3000" b="1" u="sng" dirty="0" smtClean="0"/>
              <a:t>dancing or doing tricks is learned.</a:t>
            </a:r>
            <a:endParaRPr lang="en-US" sz="3000" b="1" u="sng" dirty="0"/>
          </a:p>
        </p:txBody>
      </p:sp>
      <p:pic>
        <p:nvPicPr>
          <p:cNvPr id="7" name="Content Placeholder 4" descr="dog trick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445919"/>
            <a:ext cx="4268234" cy="47916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Refer to the </a:t>
            </a:r>
            <a:r>
              <a:rPr lang="en-US" sz="4000" u="sng" dirty="0" smtClean="0"/>
              <a:t>actions</a:t>
            </a:r>
            <a:r>
              <a:rPr lang="en-US" sz="4000" dirty="0" smtClean="0"/>
              <a:t> and </a:t>
            </a:r>
            <a:r>
              <a:rPr lang="en-US" sz="4000" u="sng" dirty="0" smtClean="0"/>
              <a:t>mannerisms</a:t>
            </a:r>
            <a:r>
              <a:rPr lang="en-US" sz="4000" dirty="0" smtClean="0"/>
              <a:t> made by organisms in conjunction with their environment. It is the response of the organism to certain stimuli.</a:t>
            </a:r>
          </a:p>
          <a:p>
            <a:pPr algn="ctr">
              <a:buNone/>
            </a:pPr>
            <a:r>
              <a:rPr lang="en-US" sz="4400" b="1" u="sng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(it is how an animal acts) </a:t>
            </a:r>
            <a:endParaRPr lang="en-US" sz="4400" b="1" u="sng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Animal Behaviors</a:t>
            </a:r>
            <a:endParaRPr lang="en-US" sz="5400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828800"/>
            <a:ext cx="4040188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smtClean="0"/>
              <a:t>Survival behaviors</a:t>
            </a:r>
            <a:r>
              <a:rPr lang="en-US" smtClean="0"/>
              <a:t>	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95600"/>
            <a:ext cx="4038600" cy="32199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Finding food</a:t>
            </a:r>
          </a:p>
          <a:p>
            <a:r>
              <a:rPr lang="en-US" b="1" dirty="0" smtClean="0"/>
              <a:t>Territorial behavior</a:t>
            </a:r>
          </a:p>
          <a:p>
            <a:r>
              <a:rPr lang="en-US" b="1" dirty="0" smtClean="0"/>
              <a:t>Defensive behavior</a:t>
            </a:r>
          </a:p>
          <a:p>
            <a:r>
              <a:rPr lang="en-US" b="1" dirty="0" smtClean="0"/>
              <a:t>Courtship</a:t>
            </a:r>
          </a:p>
          <a:p>
            <a:r>
              <a:rPr lang="en-US" b="1" dirty="0" smtClean="0"/>
              <a:t>Parenting</a:t>
            </a:r>
            <a:endParaRPr lang="en-US" b="1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49788" y="2895600"/>
            <a:ext cx="4038600" cy="321992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Migration</a:t>
            </a:r>
          </a:p>
          <a:p>
            <a:r>
              <a:rPr lang="en-US" b="1" smtClean="0"/>
              <a:t>Hibernation</a:t>
            </a:r>
          </a:p>
          <a:p>
            <a:r>
              <a:rPr lang="en-US" b="1" smtClean="0"/>
              <a:t>Estivation</a:t>
            </a:r>
            <a:endParaRPr lang="en-US" b="1" dirty="0" smtClean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57200" y="155448"/>
            <a:ext cx="8229600" cy="1901952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spc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Innate and Learned </a:t>
            </a:r>
            <a:br>
              <a:rPr lang="en-US" sz="4400" b="1" spc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400" b="1" spc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Behaviors branch into two other types of behaviors:</a:t>
            </a:r>
            <a:endParaRPr lang="en-US" sz="4400" b="1" spc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648200" y="1905000"/>
            <a:ext cx="4040188" cy="838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smtClean="0"/>
              <a:t>Seasonal Behaviors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695973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pic>
        <p:nvPicPr>
          <p:cNvPr id="7" name="Content Placeholder 4" descr="owl catching m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3708" r="-13708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pic>
        <p:nvPicPr>
          <p:cNvPr id="7" name="Content Placeholder 4" descr="snake preda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0218" r="-10218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nquin courtshi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9891" r="-9891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pic>
        <p:nvPicPr>
          <p:cNvPr id="8" name="Content Placeholder 6" descr="polar bear ea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413" r="-17413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600" dirty="0"/>
          </a:p>
        </p:txBody>
      </p:sp>
      <p:pic>
        <p:nvPicPr>
          <p:cNvPr id="6" name="Content Placeholder 4" descr="deer territory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2072" r="-22072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600" dirty="0"/>
          </a:p>
        </p:txBody>
      </p:sp>
      <p:pic>
        <p:nvPicPr>
          <p:cNvPr id="7" name="Content Placeholder 7" descr="bird territ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5385" r="-5385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orilla pick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82811" r="-82811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eer territ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5055" r="-5055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izard territ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0000" r="-40000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 smtClean="0"/>
              <a:t>Just Think About It</a:t>
            </a:r>
          </a:p>
          <a:p>
            <a:pPr algn="ctr">
              <a:buNone/>
            </a:pPr>
            <a:endParaRPr lang="en-US" sz="2800" b="1" dirty="0" smtClean="0"/>
          </a:p>
          <a:p>
            <a:r>
              <a:rPr lang="en-US" sz="2800" b="1" dirty="0" smtClean="0"/>
              <a:t>Why do you think animals act the way they do?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How does a newborn know how to breathe?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Who teaches a spider how to make a web?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Where did birds learn how to build a nest?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Animal Behavior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elephant pare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8921" r="-8921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Picture </a:t>
            </a:r>
            <a:r>
              <a:rPr lang="en-US" sz="4000" dirty="0" smtClean="0"/>
              <a:t>22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600" dirty="0"/>
          </a:p>
        </p:txBody>
      </p:sp>
      <p:pic>
        <p:nvPicPr>
          <p:cNvPr id="6" name="Content Placeholder 4" descr="wolf territo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36294" b="-36294"/>
          <a:stretch>
            <a:fillRect/>
          </a:stretch>
        </p:blipFill>
        <p:spPr>
          <a:xfrm>
            <a:off x="457200" y="1524000"/>
            <a:ext cx="34290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Content Placeholder 4" descr="cat territor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34613" b="-34613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pic>
        <p:nvPicPr>
          <p:cNvPr id="8" name="Content Placeholder 6" descr="frog eating ins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861" b="4861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ird def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413" r="-17413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estivation mo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5000" r="-25000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koala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31390" y="1828800"/>
            <a:ext cx="4236802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koal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4055714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acock courtshi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9891" r="-9891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pes pare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500" r="-17500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ibernation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3960" y="1415143"/>
            <a:ext cx="6873240" cy="49094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b="1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Content Placeholder 4" descr="chameleon defense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34613" b="-34613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Content Placeholder 8" descr="chameleon pre defens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30997" b="-30997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Main Behaviors</a:t>
            </a:r>
            <a:endParaRPr lang="en-US" sz="54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648200" cy="4572000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 smtClean="0"/>
              <a:t>Innate Behaviors</a:t>
            </a:r>
          </a:p>
          <a:p>
            <a:pPr lvl="1"/>
            <a:r>
              <a:rPr lang="en-US" sz="2800" b="1" u="sng" dirty="0" smtClean="0"/>
              <a:t>Instincts</a:t>
            </a:r>
          </a:p>
          <a:p>
            <a:pPr lvl="1"/>
            <a:r>
              <a:rPr lang="en-US" sz="2800" b="1" u="sng" dirty="0" smtClean="0"/>
              <a:t>Behaviors inherited through genes</a:t>
            </a:r>
          </a:p>
          <a:p>
            <a:pPr lvl="1"/>
            <a:r>
              <a:rPr lang="en-US" sz="2800" b="1" u="sng" dirty="0" smtClean="0"/>
              <a:t>(born with them)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sz="3200" b="1" u="sng" dirty="0" smtClean="0"/>
              <a:t>Learned Behaviors</a:t>
            </a:r>
          </a:p>
          <a:p>
            <a:pPr lvl="1"/>
            <a:r>
              <a:rPr lang="en-US" sz="2800" b="1" u="sng" dirty="0" smtClean="0"/>
              <a:t>Behaviors learned through experience or observation</a:t>
            </a:r>
            <a:endParaRPr lang="en-US" sz="2800" b="1" u="sng" dirty="0"/>
          </a:p>
        </p:txBody>
      </p:sp>
      <p:pic>
        <p:nvPicPr>
          <p:cNvPr id="5" name="Content Placeholder 4" descr="chimp learned getting bug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3447184"/>
            <a:ext cx="2286000" cy="2944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newborn cr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0"/>
            <a:ext cx="3145536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t defen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500" r="-17500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ird migrat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1510" r="-11510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8" name="Content Placeholder 7" descr="humpback whale migr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5696" r="5696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humpback wh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981200"/>
            <a:ext cx="3662313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b="1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b="1" u="sng" dirty="0"/>
          </a:p>
        </p:txBody>
      </p:sp>
      <p:pic>
        <p:nvPicPr>
          <p:cNvPr id="6" name="Content Placeholder 5" descr="bat migr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00475"/>
            <a:ext cx="784129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b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371599"/>
            <a:ext cx="3314700" cy="2325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ibernat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3134" r="-13134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ouse estiv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187" r="-4187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b="1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b="1" u="sng" dirty="0"/>
          </a:p>
        </p:txBody>
      </p:sp>
      <p:pic>
        <p:nvPicPr>
          <p:cNvPr id="5" name="Picture 4" descr="estivation s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114170"/>
            <a:ext cx="3886200" cy="3267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estivation fr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0124" y="2438400"/>
            <a:ext cx="4311926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There are several innate behaviors that are shared by most animals in one way or another.</a:t>
            </a:r>
          </a:p>
          <a:p>
            <a:r>
              <a:rPr lang="en-US" sz="3600" b="1" dirty="0" smtClean="0"/>
              <a:t>7 examples follow: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Innate Behaviors</a:t>
            </a:r>
            <a:endParaRPr lang="en-US" sz="5400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57200"/>
            <a:ext cx="4288536" cy="5638800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u="sng" dirty="0" smtClean="0"/>
              <a:t>Breathing</a:t>
            </a:r>
          </a:p>
          <a:p>
            <a:endParaRPr lang="en-US" sz="3200" b="1" u="sng" dirty="0" smtClean="0"/>
          </a:p>
          <a:p>
            <a:pPr marL="0" indent="0">
              <a:buNone/>
            </a:pPr>
            <a:endParaRPr lang="en-US" sz="3200" b="1" u="sng" dirty="0" smtClean="0"/>
          </a:p>
          <a:p>
            <a:r>
              <a:rPr lang="en-US" sz="3200" b="1" u="sng" dirty="0" smtClean="0"/>
              <a:t>Talking                   (or making sounds)</a:t>
            </a:r>
          </a:p>
          <a:p>
            <a:endParaRPr lang="en-US" sz="3200" b="1" u="sng" dirty="0" smtClean="0"/>
          </a:p>
          <a:p>
            <a:pPr marL="0" indent="0">
              <a:buNone/>
            </a:pPr>
            <a:endParaRPr lang="en-US" sz="3200" b="1" u="sng" dirty="0" smtClean="0"/>
          </a:p>
          <a:p>
            <a:r>
              <a:rPr lang="en-US" sz="3200" b="1" u="sng" dirty="0" smtClean="0"/>
              <a:t>Walking</a:t>
            </a:r>
            <a:endParaRPr lang="en-US" sz="3200" b="1" u="sng" dirty="0"/>
          </a:p>
        </p:txBody>
      </p:sp>
      <p:pic>
        <p:nvPicPr>
          <p:cNvPr id="5" name="Content Placeholder 4" descr="newborn cry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381000"/>
            <a:ext cx="2781300" cy="16170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newborn bear tal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057400"/>
            <a:ext cx="3076575" cy="2304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newborn zebra wal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4419600"/>
            <a:ext cx="3228975" cy="2148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59936" cy="5638800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Some innate behaviors are from the moment of birth.</a:t>
            </a:r>
          </a:p>
          <a:p>
            <a:pPr marL="0" indent="0"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r>
              <a:rPr lang="en-US" sz="3200" b="1" dirty="0" smtClean="0"/>
              <a:t>Some show up a few months later</a:t>
            </a:r>
            <a:endParaRPr lang="en-US" sz="3200" b="1" dirty="0"/>
          </a:p>
        </p:txBody>
      </p:sp>
      <p:pic>
        <p:nvPicPr>
          <p:cNvPr id="5" name="Content Placeholder 4" descr="newborn zebra walk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817141"/>
            <a:ext cx="3581400" cy="2383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baby learning to wa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276600"/>
            <a:ext cx="32766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Innate Behaviors</a:t>
            </a:r>
            <a:endParaRPr lang="en-US" sz="5400" b="1" u="sng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Nursing </a:t>
            </a:r>
            <a:r>
              <a:rPr lang="en-US" sz="3200" b="1" dirty="0" smtClean="0"/>
              <a:t>(or the ability to suckle is an innate behavior)</a:t>
            </a:r>
            <a:endParaRPr lang="en-US" sz="3200" b="1" dirty="0"/>
          </a:p>
        </p:txBody>
      </p:sp>
      <p:pic>
        <p:nvPicPr>
          <p:cNvPr id="10" name="Content Placeholder 9" descr="cat nurs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8870" y="1676400"/>
            <a:ext cx="3793066" cy="3809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ursing d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377877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nursing giraff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810000"/>
            <a:ext cx="4236803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nursing se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1670" y="762000"/>
            <a:ext cx="3967506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3251</TotalTime>
  <Words>328</Words>
  <Application>Microsoft Macintosh PowerPoint</Application>
  <PresentationFormat>On-screen Show (4:3)</PresentationFormat>
  <Paragraphs>79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Paper</vt:lpstr>
      <vt:lpstr>Animal Behavior</vt:lpstr>
      <vt:lpstr>Animal Behaviors</vt:lpstr>
      <vt:lpstr>Animal Behavior</vt:lpstr>
      <vt:lpstr>2 Main Behaviors</vt:lpstr>
      <vt:lpstr>Innate Behaviors</vt:lpstr>
      <vt:lpstr>PowerPoint Presentation</vt:lpstr>
      <vt:lpstr>PowerPoint Presentation</vt:lpstr>
      <vt:lpstr>Innate Behaviors</vt:lpstr>
      <vt:lpstr>PowerPoint Presentation</vt:lpstr>
      <vt:lpstr>PowerPoint Presentation</vt:lpstr>
      <vt:lpstr>PowerPoint Presentation</vt:lpstr>
      <vt:lpstr>Innate Behaviors</vt:lpstr>
      <vt:lpstr>Innate Behaviors</vt:lpstr>
      <vt:lpstr>Innate Behaviors</vt:lpstr>
      <vt:lpstr>PowerPoint Presentation</vt:lpstr>
      <vt:lpstr>Learned Behaviors</vt:lpstr>
      <vt:lpstr>Learned Behaviors</vt:lpstr>
      <vt:lpstr>Learned Behaviors</vt:lpstr>
      <vt:lpstr>Learned Behaviors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Picture 22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Behavior</dc:title>
  <dc:creator>Wendy</dc:creator>
  <cp:lastModifiedBy>Teacher</cp:lastModifiedBy>
  <cp:revision>72</cp:revision>
  <cp:lastPrinted>2013-03-04T14:31:32Z</cp:lastPrinted>
  <dcterms:created xsi:type="dcterms:W3CDTF">2012-02-19T01:47:23Z</dcterms:created>
  <dcterms:modified xsi:type="dcterms:W3CDTF">2016-03-03T21:40:10Z</dcterms:modified>
</cp:coreProperties>
</file>