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57" r:id="rId11"/>
    <p:sldId id="258" r:id="rId12"/>
    <p:sldId id="259" r:id="rId13"/>
    <p:sldId id="260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25" d="100"/>
          <a:sy n="25" d="100"/>
        </p:scale>
        <p:origin x="370" y="6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Biodiversity Review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McKinney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3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be the effect of removing pine trees from this ecosystem?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309"/>
          <a:stretch/>
        </p:blipFill>
        <p:spPr>
          <a:xfrm>
            <a:off x="4023047" y="1861725"/>
            <a:ext cx="414528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9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618517"/>
            <a:ext cx="10363826" cy="342410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Beetles, squirrels, mushrooms, woodpeckers, and worms would struggle to survive. They eat or live on the trees.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440" y="1850945"/>
            <a:ext cx="4145639" cy="48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005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happen if wolves disappeared from this ecosystem?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4309"/>
          <a:stretch/>
        </p:blipFill>
        <p:spPr>
          <a:xfrm>
            <a:off x="4023047" y="1897380"/>
            <a:ext cx="414528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27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1569003"/>
            <a:ext cx="10364451" cy="1596177"/>
          </a:xfrm>
        </p:spPr>
        <p:txBody>
          <a:bodyPr/>
          <a:lstStyle/>
          <a:p>
            <a:r>
              <a:rPr lang="en-US" dirty="0" smtClean="0"/>
              <a:t>Snake, bird, and Squirrel populations would reproduce out of control. Possibly leading to a population crash.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name for an organism that isn’t originally from an environment, but is introduced and reproduces successfully?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54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Invasive </a:t>
            </a:r>
            <a:r>
              <a:rPr lang="en-US" dirty="0" err="1" smtClean="0"/>
              <a:t>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19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two ways to decrease the biodiversity of an environment?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76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Deforestation, overfishing, poaching, etc.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4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660677"/>
            <a:ext cx="10364451" cy="1596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Cane toads were introduced to Australia many years ago. In a short time cane toads had come to dominate the landscapes of Australia. What is the most likely explanation for cane toads’ success in the wild?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77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Cane toads have very few natural predators. (they’re actually poisonous!)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2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5" t="29166" r="77526" b="13542"/>
          <a:stretch/>
        </p:blipFill>
        <p:spPr>
          <a:xfrm>
            <a:off x="3794757" y="17398"/>
            <a:ext cx="4601860" cy="68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0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these has the most biodiversity?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Soybean field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Lawn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Polluted lake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Northern forest</a:t>
            </a:r>
          </a:p>
        </p:txBody>
      </p:sp>
    </p:spTree>
    <p:extLst>
      <p:ext uri="{BB962C8B-B14F-4D97-AF65-F5344CB8AC3E}">
        <p14:creationId xmlns:p14="http://schemas.microsoft.com/office/powerpoint/2010/main" val="1814544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03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Biodiversity means?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146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“Different life”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Biodiversity is the total number of species living in an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183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Rainforests are some of the most diverse ecosystems on the planet. Which climate would you expect to have the greatest diversity of life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Cold and snowy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Hot and dry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Warm and moist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Cold and dry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9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6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399" t="27634" r="41932" b="15074"/>
          <a:stretch/>
        </p:blipFill>
        <p:spPr>
          <a:xfrm>
            <a:off x="3794757" y="17398"/>
            <a:ext cx="4601860" cy="68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705" t="28144" r="6626" b="14564"/>
          <a:stretch/>
        </p:blipFill>
        <p:spPr>
          <a:xfrm>
            <a:off x="3794757" y="17398"/>
            <a:ext cx="4601860" cy="684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08" t="28125" r="76471" b="14791"/>
          <a:stretch/>
        </p:blipFill>
        <p:spPr>
          <a:xfrm>
            <a:off x="3718246" y="-72441"/>
            <a:ext cx="4755193" cy="69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4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809" t="28125" r="41324" b="14791"/>
          <a:stretch/>
        </p:blipFill>
        <p:spPr>
          <a:xfrm>
            <a:off x="3535680" y="-72441"/>
            <a:ext cx="4937759" cy="69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2083" t="28376" r="5896" b="14540"/>
          <a:stretch/>
        </p:blipFill>
        <p:spPr>
          <a:xfrm>
            <a:off x="3718246" y="-72441"/>
            <a:ext cx="4755193" cy="69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4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05" t="28958" r="76643" b="13327"/>
          <a:stretch/>
        </p:blipFill>
        <p:spPr>
          <a:xfrm>
            <a:off x="3691461" y="0"/>
            <a:ext cx="4808452" cy="69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829" t="28195" r="41619" b="14090"/>
          <a:stretch/>
        </p:blipFill>
        <p:spPr>
          <a:xfrm>
            <a:off x="3691461" y="0"/>
            <a:ext cx="4808452" cy="69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46</TotalTime>
  <Words>242</Words>
  <Application>Microsoft Office PowerPoint</Application>
  <PresentationFormat>Widescreen</PresentationFormat>
  <Paragraphs>27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Tw Cen MT</vt:lpstr>
      <vt:lpstr>Droplet</vt:lpstr>
      <vt:lpstr>Biodiversity Review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would be the effect of removing pine trees from this ecosystem?</vt:lpstr>
      <vt:lpstr>PowerPoint Presentation</vt:lpstr>
      <vt:lpstr>What would happen if wolves disappeared from this ecosystem?</vt:lpstr>
      <vt:lpstr>Snake, bird, and Squirrel populations would reproduce out of control. Possibly leading to a population crash.</vt:lpstr>
      <vt:lpstr>What is the name for an organism that isn’t originally from an environment, but is introduced and reproduces successfully?</vt:lpstr>
      <vt:lpstr>Invasive sPecies</vt:lpstr>
      <vt:lpstr>What are two ways to decrease the biodiversity of an environment?</vt:lpstr>
      <vt:lpstr>Deforestation, overfishing, poaching, etc.</vt:lpstr>
      <vt:lpstr>Cane toads were introduced to Australia many years ago. In a short time cane toads had come to dominate the landscapes of Australia. What is the most likely explanation for cane toads’ success in the wild?</vt:lpstr>
      <vt:lpstr>Cane toads have very few natural predators. (they’re actually poisonous!)</vt:lpstr>
      <vt:lpstr>Which of these has the most biodiversity?</vt:lpstr>
      <vt:lpstr>D</vt:lpstr>
      <vt:lpstr>Biodiversity means?</vt:lpstr>
      <vt:lpstr>“Different life”</vt:lpstr>
      <vt:lpstr>Rainforests are some of the most diverse ecosystems on the planet. Which climate would you expect to have the greatest diversity of life in?</vt:lpstr>
      <vt:lpstr>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Biodiversity Review Game</dc:title>
  <dc:creator>Kyle Mckinney</dc:creator>
  <cp:lastModifiedBy>Kyle Mckinney</cp:lastModifiedBy>
  <cp:revision>5</cp:revision>
  <dcterms:created xsi:type="dcterms:W3CDTF">2017-03-21T20:32:06Z</dcterms:created>
  <dcterms:modified xsi:type="dcterms:W3CDTF">2017-03-21T21:18:22Z</dcterms:modified>
</cp:coreProperties>
</file>