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2" r:id="rId17"/>
    <p:sldId id="280" r:id="rId18"/>
    <p:sldId id="281" r:id="rId19"/>
    <p:sldId id="275" r:id="rId20"/>
    <p:sldId id="276" r:id="rId21"/>
    <p:sldId id="277" r:id="rId22"/>
    <p:sldId id="279" r:id="rId23"/>
    <p:sldId id="282" r:id="rId24"/>
    <p:sldId id="283" r:id="rId2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ABEB5-771A-4798-ACF7-6399C766D97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1483-B509-4B22-9274-8BAD32B5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25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2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8441-D721-4EE8-816F-1F8AFB4E836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DB9F-F99C-4A82-994A-B211F551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Insecticide Resistance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99824"/>
            <a:ext cx="10353762" cy="3695136"/>
          </a:xfrm>
        </p:spPr>
        <p:txBody>
          <a:bodyPr/>
          <a:lstStyle/>
          <a:p>
            <a:r>
              <a:rPr lang="en-US" dirty="0" smtClean="0"/>
              <a:t>When populations are in stable (safe) environments they overproduce. </a:t>
            </a:r>
            <a:endParaRPr lang="en-US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0" y="2346960"/>
            <a:ext cx="6217920" cy="4511040"/>
            <a:chOff x="556299" y="2690907"/>
            <a:chExt cx="4777701" cy="3511774"/>
          </a:xfrm>
        </p:grpSpPr>
        <p:grpSp>
          <p:nvGrpSpPr>
            <p:cNvPr id="1649" name="Group 1648"/>
            <p:cNvGrpSpPr/>
            <p:nvPr/>
          </p:nvGrpSpPr>
          <p:grpSpPr>
            <a:xfrm>
              <a:off x="556299" y="2690907"/>
              <a:ext cx="4747221" cy="1195294"/>
              <a:chOff x="403899" y="2538506"/>
              <a:chExt cx="11450915" cy="4225435"/>
            </a:xfrm>
          </p:grpSpPr>
          <p:grpSp>
            <p:nvGrpSpPr>
              <p:cNvPr id="1650" name="Group 1649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548" name="Group 254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698" name="Group 269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773" name="Group 277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38" name="Elbow Connector 283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9" name="Elbow Connector 283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0" name="Elbow Connector 283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1" name="Elbow Connector 28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2" name="Elbow Connector 284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3" name="Elbow Connector 284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44" name="Oval 284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4" name="Group 277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826" name="Elbow Connector 282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7" name="Elbow Connector 282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30" name="Elbow Connector 28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1" name="Elbow Connector 28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2" name="Elbow Connector 283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3" name="Elbow Connector 283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5" name="Group 277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10" name="Group 28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16" name="Elbow Connector 28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7" name="Elbow Connector 28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18" name="Oval 28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19" name="Oval 28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20" name="Elbow Connector 28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1" name="Elbow Connector 28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2" name="Elbow Connector 28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3" name="Elbow Connector 28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24" name="Oval 28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25" name="Oval 28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11" name="Oval 28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94" name="Group 27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00" name="Elbow Connector 27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1" name="Elbow Connector 28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02" name="Oval 28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03" name="Oval 28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04" name="Elbow Connector 28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5" name="Elbow Connector 28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6" name="Elbow Connector 28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7" name="Elbow Connector 28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08" name="Oval 28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09" name="Oval 28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78" name="Group 277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84" name="Elbow Connector 278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5" name="Elbow Connector 278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86" name="Oval 278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7" name="Oval 278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88" name="Elbow Connector 278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9" name="Elbow Connector 278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0" name="Elbow Connector 278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1" name="Elbow Connector 279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92" name="Oval 279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93" name="Oval 279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99" name="Group 269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65" name="Elbow Connector 27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6" name="Elbow Connector 276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7" name="Elbow Connector 276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8" name="Elbow Connector 27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9" name="Elbow Connector 276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0" name="Elbow Connector 276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71" name="Oval 277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2" name="Oval 277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753" name="Elbow Connector 275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4" name="Elbow Connector 275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57" name="Elbow Connector 27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8" name="Elbow Connector 27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9" name="Elbow Connector 275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0" name="Elbow Connector 275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2" name="Group 270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37" name="Group 27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43" name="Elbow Connector 27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4" name="Elbow Connector 27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45" name="Oval 27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46" name="Oval 27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47" name="Elbow Connector 27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8" name="Elbow Connector 27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9" name="Elbow Connector 27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0" name="Elbow Connector 27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51" name="Oval 27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52" name="Oval 27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3" name="Group 270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21" name="Group 27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27" name="Elbow Connector 27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8" name="Elbow Connector 27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29" name="Oval 27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30" name="Oval 27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31" name="Elbow Connector 27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2" name="Elbow Connector 27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3" name="Elbow Connector 27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4" name="Elbow Connector 27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35" name="Oval 27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36" name="Oval 27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4" name="Group 270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05" name="Group 27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11" name="Elbow Connector 27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2" name="Elbow Connector 27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13" name="Oval 27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14" name="Oval 27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15" name="Elbow Connector 27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6" name="Elbow Connector 27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7" name="Elbow Connector 27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8" name="Elbow Connector 27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19" name="Oval 27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0" name="Oval 27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549" name="Group 254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550" name="Group 254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625" name="Group 262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90" name="Elbow Connector 26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1" name="Elbow Connector 269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2" name="Elbow Connector 269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3" name="Elbow Connector 26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4" name="Elbow Connector 26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5" name="Elbow Connector 26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6" name="Group 262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678" name="Elbow Connector 267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79" name="Elbow Connector 267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82" name="Elbow Connector 26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3" name="Elbow Connector 26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4" name="Elbow Connector 268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5" name="Elbow Connector 268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7" name="Group 262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62" name="Group 26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68" name="Elbow Connector 26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9" name="Elbow Connector 26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0" name="Oval 26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71" name="Oval 26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72" name="Elbow Connector 26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3" name="Elbow Connector 26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4" name="Elbow Connector 26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5" name="Elbow Connector 26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6" name="Oval 26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77" name="Oval 26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6" name="Oval 26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7" name="Oval 26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8" name="Group 262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46" name="Group 26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52" name="Elbow Connector 26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3" name="Elbow Connector 26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54" name="Oval 26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55" name="Oval 26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56" name="Elbow Connector 26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7" name="Elbow Connector 26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8" name="Elbow Connector 26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9" name="Elbow Connector 26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60" name="Oval 26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61" name="Oval 26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9" name="Group 262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30" name="Group 26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36" name="Elbow Connector 26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37" name="Elbow Connector 26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38" name="Oval 26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39" name="Oval 26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40" name="Elbow Connector 26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1" name="Elbow Connector 26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2" name="Elbow Connector 26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3" name="Elbow Connector 26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44" name="Oval 26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5" name="Oval 26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3" name="Oval 26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4" name="Oval 26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5" name="Oval 26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51" name="Group 255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552" name="Group 255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17" name="Elbow Connector 26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8" name="Elbow Connector 261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9" name="Elbow Connector 261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0" name="Elbow Connector 26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1" name="Elbow Connector 26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2" name="Elbow Connector 26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3" name="Group 255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605" name="Elbow Connector 26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06" name="Elbow Connector 26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09" name="Elbow Connector 26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0" name="Elbow Connector 26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1" name="Elbow Connector 26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2" name="Elbow Connector 26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4" name="Group 255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89" name="Group 25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95" name="Elbow Connector 25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96" name="Elbow Connector 25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97" name="Oval 25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98" name="Oval 25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99" name="Elbow Connector 25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0" name="Elbow Connector 25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1" name="Elbow Connector 26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2" name="Elbow Connector 26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03" name="Oval 26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04" name="Oval 26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5" name="Group 255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73" name="Group 25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79" name="Elbow Connector 25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0" name="Elbow Connector 25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81" name="Oval 25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2" name="Oval 25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83" name="Elbow Connector 25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4" name="Elbow Connector 25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5" name="Elbow Connector 25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6" name="Elbow Connector 25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87" name="Oval 25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8" name="Oval 25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6" name="Group 255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57" name="Group 25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63" name="Elbow Connector 25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4" name="Elbow Connector 25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5" name="Oval 25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6" name="Oval 25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67" name="Elbow Connector 25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8" name="Elbow Connector 25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9" name="Elbow Connector 25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0" name="Elbow Connector 25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71" name="Oval 25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72" name="Oval 25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51" name="Group 1650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250" name="Group 2249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400" name="Group 239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475" name="Group 247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40" name="Elbow Connector 25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1" name="Elbow Connector 254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2" name="Elbow Connector 254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3" name="Elbow Connector 254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4" name="Elbow Connector 254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5" name="Elbow Connector 254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6" name="Group 247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528" name="Elbow Connector 252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9" name="Elbow Connector 252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32" name="Elbow Connector 25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3" name="Elbow Connector 25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4" name="Elbow Connector 253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5" name="Elbow Connector 253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36" name="Oval 253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7" name="Group 247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12" name="Group 25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18" name="Elbow Connector 25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9" name="Elbow Connector 25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0" name="Oval 25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21" name="Oval 25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22" name="Elbow Connector 25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3" name="Elbow Connector 25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4" name="Elbow Connector 25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5" name="Elbow Connector 25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6" name="Oval 25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27" name="Oval 25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8" name="Group 247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96" name="Group 24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02" name="Elbow Connector 25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3" name="Elbow Connector 25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04" name="Oval 25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05" name="Oval 25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06" name="Elbow Connector 25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7" name="Elbow Connector 25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8" name="Elbow Connector 25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9" name="Elbow Connector 25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10" name="Oval 25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1" name="Oval 25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1" name="Oval 25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9" name="Group 247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80" name="Group 24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86" name="Elbow Connector 24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87" name="Elbow Connector 24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88" name="Oval 24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89" name="Oval 24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90" name="Elbow Connector 24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1" name="Elbow Connector 24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2" name="Elbow Connector 24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3" name="Elbow Connector 24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94" name="Oval 24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95" name="Oval 24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01" name="Group 240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402" name="Group 240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67" name="Elbow Connector 24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8" name="Elbow Connector 246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9" name="Elbow Connector 246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0" name="Elbow Connector 24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1" name="Elbow Connector 24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2" name="Elbow Connector 24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3" name="Group 240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455" name="Elbow Connector 245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6" name="Elbow Connector 245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59" name="Elbow Connector 24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0" name="Elbow Connector 24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1" name="Elbow Connector 246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2" name="Elbow Connector 246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4" name="Group 240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39" name="Group 24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45" name="Elbow Connector 24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6" name="Elbow Connector 24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47" name="Oval 24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8" name="Oval 24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49" name="Elbow Connector 24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0" name="Elbow Connector 24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1" name="Elbow Connector 24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2" name="Elbow Connector 24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53" name="Oval 24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54" name="Oval 24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5" name="Group 240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23" name="Group 24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29" name="Elbow Connector 24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0" name="Elbow Connector 24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1" name="Oval 24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32" name="Oval 24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33" name="Elbow Connector 24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4" name="Elbow Connector 24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5" name="Elbow Connector 24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6" name="Elbow Connector 24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7" name="Oval 24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38" name="Oval 24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24" name="Oval 24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5" name="Oval 24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6" name="Oval 24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7" name="Oval 24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8" name="Oval 24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6" name="Group 240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07" name="Group 24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13" name="Elbow Connector 24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4" name="Elbow Connector 24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15" name="Oval 24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16" name="Oval 24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17" name="Elbow Connector 24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8" name="Elbow Connector 24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9" name="Elbow Connector 24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0" name="Elbow Connector 24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21" name="Oval 24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22" name="Oval 24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51" name="Group 2250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252" name="Group 225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1" name="Oval 239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92" name="Elbow Connector 239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3" name="Elbow Connector 239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4" name="Elbow Connector 239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5" name="Elbow Connector 239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6" name="Elbow Connector 239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7" name="Elbow Connector 239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8" name="Group 232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380" name="Elbow Connector 237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1" name="Elbow Connector 238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84" name="Elbow Connector 23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5" name="Elbow Connector 23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6" name="Elbow Connector 238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7" name="Elbow Connector 238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9" name="Group 232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64" name="Group 23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70" name="Elbow Connector 23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1" name="Elbow Connector 23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2" name="Oval 23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73" name="Oval 23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74" name="Elbow Connector 23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5" name="Elbow Connector 23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6" name="Elbow Connector 23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7" name="Elbow Connector 23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8" name="Oval 23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79" name="Oval 23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0" name="Group 232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48" name="Group 23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54" name="Elbow Connector 23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5" name="Elbow Connector 23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56" name="Oval 23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57" name="Oval 23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58" name="Elbow Connector 23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9" name="Elbow Connector 23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0" name="Elbow Connector 23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1" name="Elbow Connector 23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62" name="Oval 23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63" name="Oval 23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1" name="Group 233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32" name="Group 23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38" name="Elbow Connector 23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39" name="Elbow Connector 23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0" name="Oval 23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41" name="Oval 23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42" name="Elbow Connector 23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3" name="Elbow Connector 23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4" name="Elbow Connector 23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5" name="Elbow Connector 23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6" name="Oval 23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47" name="Oval 23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53" name="Group 225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254" name="Group 225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19" name="Elbow Connector 23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0" name="Elbow Connector 23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1" name="Elbow Connector 23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2" name="Elbow Connector 23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3" name="Elbow Connector 23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4" name="Elbow Connector 23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25" name="Oval 23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6" name="Oval 23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5" name="Group 225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307" name="Elbow Connector 230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8" name="Elbow Connector 230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11" name="Elbow Connector 23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2" name="Elbow Connector 23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3" name="Elbow Connector 231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4" name="Elbow Connector 231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6" name="Group 225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91" name="Group 22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97" name="Elbow Connector 22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98" name="Elbow Connector 22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99" name="Oval 22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0" name="Oval 22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01" name="Elbow Connector 23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2" name="Elbow Connector 23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3" name="Elbow Connector 23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4" name="Elbow Connector 23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05" name="Oval 23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6" name="Oval 23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92" name="Oval 22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3" name="Oval 22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4" name="Oval 22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7" name="Group 225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75" name="Group 22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81" name="Elbow Connector 22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2" name="Elbow Connector 22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3" name="Oval 22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84" name="Oval 22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85" name="Elbow Connector 22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6" name="Elbow Connector 22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7" name="Elbow Connector 22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8" name="Elbow Connector 22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9" name="Oval 22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90" name="Oval 22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8" name="Group 225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59" name="Group 22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65" name="Elbow Connector 22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66" name="Elbow Connector 22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67" name="Oval 22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8" name="Oval 22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69" name="Elbow Connector 22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0" name="Elbow Connector 22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1" name="Elbow Connector 22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2" name="Elbow Connector 22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73" name="Oval 22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74" name="Oval 22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60" name="Oval 22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1" name="Oval 22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52" name="Group 1651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952" name="Group 195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102" name="Group 210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177" name="Group 217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42" name="Elbow Connector 224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3" name="Elbow Connector 224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4" name="Elbow Connector 224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5" name="Elbow Connector 22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6" name="Elbow Connector 22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7" name="Elbow Connector 22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8" name="Group 217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230" name="Elbow Connector 222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1" name="Elbow Connector 223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34" name="Elbow Connector 22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5" name="Elbow Connector 22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6" name="Elbow Connector 223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7" name="Elbow Connector 223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9" name="Group 217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14" name="Group 22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20" name="Elbow Connector 22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1" name="Elbow Connector 22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2" name="Oval 22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23" name="Oval 22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24" name="Elbow Connector 22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5" name="Elbow Connector 22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6" name="Elbow Connector 22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7" name="Elbow Connector 22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8" name="Oval 22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29" name="Oval 22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0" name="Group 217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98" name="Group 21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04" name="Elbow Connector 22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5" name="Elbow Connector 22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06" name="Oval 22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07" name="Oval 22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08" name="Elbow Connector 22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9" name="Elbow Connector 22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0" name="Elbow Connector 22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1" name="Elbow Connector 22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12" name="Oval 22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13" name="Oval 22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1" name="Group 218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82" name="Group 21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88" name="Elbow Connector 21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89" name="Elbow Connector 21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0" name="Oval 21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1" name="Oval 21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92" name="Elbow Connector 21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3" name="Elbow Connector 21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4" name="Elbow Connector 21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5" name="Elbow Connector 21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6" name="Oval 21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7" name="Oval 21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03" name="Group 210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104" name="Group 210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69" name="Elbow Connector 21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0" name="Elbow Connector 216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1" name="Elbow Connector 217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2" name="Elbow Connector 21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3" name="Elbow Connector 21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4" name="Elbow Connector 21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5" name="Group 210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157" name="Elbow Connector 215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8" name="Elbow Connector 215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0" name="Oval 215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61" name="Elbow Connector 21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2" name="Elbow Connector 21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3" name="Elbow Connector 216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4" name="Elbow Connector 216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6" name="Group 210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41" name="Group 21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47" name="Elbow Connector 21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8" name="Elbow Connector 21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9" name="Oval 21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0" name="Oval 21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51" name="Elbow Connector 21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2" name="Elbow Connector 21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3" name="Elbow Connector 21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4" name="Elbow Connector 21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5" name="Oval 21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6" name="Oval 21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7" name="Group 210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25" name="Group 21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31" name="Elbow Connector 21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2" name="Elbow Connector 21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33" name="Oval 21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34" name="Oval 21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35" name="Elbow Connector 21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6" name="Elbow Connector 21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7" name="Elbow Connector 21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8" name="Elbow Connector 21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39" name="Oval 21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0" name="Oval 21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7" name="Oval 21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8" name="Oval 21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9" name="Oval 21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8" name="Group 210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09" name="Group 21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15" name="Elbow Connector 21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16" name="Elbow Connector 21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17" name="Oval 21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18" name="Oval 21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19" name="Elbow Connector 21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0" name="Elbow Connector 21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1" name="Elbow Connector 21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2" name="Elbow Connector 21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23" name="Oval 21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24" name="Oval 21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53" name="Group 195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954" name="Group 195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029" name="Group 202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092" name="Oval 209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3" name="Oval 209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94" name="Elbow Connector 209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5" name="Elbow Connector 209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6" name="Elbow Connector 209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7" name="Elbow Connector 20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8" name="Elbow Connector 209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9" name="Elbow Connector 209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0" name="Group 202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082" name="Elbow Connector 208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3" name="Elbow Connector 208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84" name="Oval 20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5" name="Oval 20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86" name="Elbow Connector 20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7" name="Elbow Connector 20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8" name="Elbow Connector 20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9" name="Elbow Connector 20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90" name="Oval 20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1" name="Oval 20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1" name="Group 203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66" name="Group 20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72" name="Elbow Connector 20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3" name="Elbow Connector 20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74" name="Oval 20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75" name="Oval 20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76" name="Elbow Connector 20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7" name="Elbow Connector 20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8" name="Elbow Connector 20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9" name="Elbow Connector 20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80" name="Oval 20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1" name="Oval 20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2" name="Group 203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50" name="Group 20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56" name="Elbow Connector 20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7" name="Elbow Connector 20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58" name="Oval 20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59" name="Oval 20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60" name="Elbow Connector 20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1" name="Elbow Connector 20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2" name="Elbow Connector 20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3" name="Elbow Connector 20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4" name="Oval 20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65" name="Oval 20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51" name="Oval 20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3" name="Group 203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34" name="Group 20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40" name="Elbow Connector 20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1" name="Elbow Connector 20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2" name="Oval 20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43" name="Oval 20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44" name="Elbow Connector 20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5" name="Elbow Connector 20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6" name="Elbow Connector 20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7" name="Elbow Connector 20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8" name="Oval 20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49" name="Oval 20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55" name="Group 195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956" name="Group 195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21" name="Elbow Connector 20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2" name="Elbow Connector 202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3" name="Elbow Connector 202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4" name="Elbow Connector 20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5" name="Elbow Connector 20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6" name="Elbow Connector 20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7" name="Group 195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009" name="Elbow Connector 200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0" name="Elbow Connector 200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13" name="Elbow Connector 20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4" name="Elbow Connector 20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5" name="Elbow Connector 201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6" name="Elbow Connector 201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17" name="Oval 201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8" name="Group 195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93" name="Group 19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99" name="Elbow Connector 19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0" name="Elbow Connector 19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1" name="Oval 20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2" name="Oval 20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03" name="Elbow Connector 20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4" name="Elbow Connector 20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5" name="Elbow Connector 20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6" name="Elbow Connector 20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7" name="Oval 20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8" name="Oval 20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9" name="Group 195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77" name="Group 19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83" name="Elbow Connector 19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4" name="Elbow Connector 19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85" name="Oval 19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86" name="Oval 19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87" name="Elbow Connector 19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8" name="Elbow Connector 19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9" name="Elbow Connector 19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0" name="Elbow Connector 19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91" name="Oval 19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92" name="Oval 19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0" name="Oval 19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1" name="Oval 19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2" name="Oval 19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60" name="Group 195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61" name="Group 19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67" name="Elbow Connector 19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8" name="Elbow Connector 19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69" name="Oval 19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70" name="Oval 19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71" name="Elbow Connector 19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2" name="Elbow Connector 19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3" name="Elbow Connector 19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4" name="Elbow Connector 19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75" name="Oval 19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76" name="Oval 19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53" name="Group 1652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654" name="Group 1653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804" name="Group 180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44" name="Elbow Connector 19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5" name="Elbow Connector 194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6" name="Elbow Connector 194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7" name="Elbow Connector 19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8" name="Elbow Connector 19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9" name="Elbow Connector 19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932" name="Elbow Connector 19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3" name="Elbow Connector 19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36" name="Elbow Connector 19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7" name="Elbow Connector 19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8" name="Elbow Connector 19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9" name="Elbow Connector 19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16" name="Group 19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22" name="Elbow Connector 19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3" name="Elbow Connector 19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24" name="Oval 19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25" name="Oval 19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26" name="Elbow Connector 19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7" name="Elbow Connector 19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8" name="Elbow Connector 19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9" name="Elbow Connector 19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30" name="Oval 19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31" name="Oval 19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2" name="Group 188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00" name="Group 18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06" name="Elbow Connector 19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7" name="Elbow Connector 19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08" name="Oval 19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09" name="Oval 19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10" name="Elbow Connector 19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1" name="Elbow Connector 19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2" name="Elbow Connector 19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3" name="Elbow Connector 19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14" name="Oval 19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15" name="Oval 19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3" name="Group 188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84" name="Group 18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90" name="Elbow Connector 18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1" name="Elbow Connector 18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92" name="Oval 18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3" name="Oval 18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94" name="Elbow Connector 18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5" name="Elbow Connector 18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6" name="Elbow Connector 18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7" name="Elbow Connector 18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98" name="Oval 18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9" name="Oval 18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05" name="Group 180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806" name="Group 180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871" name="Elbow Connector 18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2" name="Elbow Connector 187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3" name="Elbow Connector 187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4" name="Elbow Connector 18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5" name="Elbow Connector 18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6" name="Elbow Connector 18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8" name="Oval 18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7" name="Group 180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859" name="Elbow Connector 185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0" name="Elbow Connector 185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863" name="Elbow Connector 18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4" name="Elbow Connector 18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5" name="Elbow Connector 186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6" name="Elbow Connector 186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8" name="Group 180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43" name="Group 18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49" name="Elbow Connector 18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0" name="Elbow Connector 18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1" name="Oval 18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2" name="Oval 18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53" name="Elbow Connector 18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4" name="Elbow Connector 18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5" name="Elbow Connector 18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6" name="Elbow Connector 18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7" name="Oval 18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8" name="Oval 18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44" name="Oval 18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5" name="Oval 18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6" name="Oval 18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7" name="Oval 18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9" name="Group 180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27" name="Group 18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33" name="Elbow Connector 18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4" name="Elbow Connector 18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5" name="Oval 18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36" name="Oval 18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37" name="Elbow Connector 18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8" name="Elbow Connector 18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9" name="Elbow Connector 18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0" name="Elbow Connector 18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41" name="Oval 18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2" name="Oval 18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0" name="Group 180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11" name="Group 18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17" name="Elbow Connector 18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8" name="Elbow Connector 18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19" name="Oval 18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0" name="Oval 18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21" name="Elbow Connector 18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2" name="Elbow Connector 18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3" name="Elbow Connector 18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4" name="Elbow Connector 18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5" name="Oval 18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6" name="Oval 18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12" name="Oval 18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3" name="Oval 18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5" name="Group 1654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656" name="Group 165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731" name="Group 173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96" name="Elbow Connector 17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7" name="Elbow Connector 179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8" name="Elbow Connector 179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9" name="Elbow Connector 17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0" name="Elbow Connector 179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1" name="Elbow Connector 180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2" name="Group 173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784" name="Elbow Connector 17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5" name="Elbow Connector 178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88" name="Elbow Connector 17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9" name="Elbow Connector 17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0" name="Elbow Connector 17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1" name="Elbow Connector 17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3" name="Group 173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68" name="Group 17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74" name="Elbow Connector 17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5" name="Elbow Connector 17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76" name="Oval 17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77" name="Oval 17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78" name="Elbow Connector 17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9" name="Elbow Connector 17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0" name="Elbow Connector 17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1" name="Elbow Connector 17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82" name="Oval 17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3" name="Oval 17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4" name="Group 173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52" name="Group 17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58" name="Elbow Connector 17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9" name="Elbow Connector 17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0" name="Oval 17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1" name="Oval 17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62" name="Elbow Connector 17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3" name="Elbow Connector 17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4" name="Elbow Connector 17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5" name="Elbow Connector 17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6" name="Oval 17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7" name="Oval 17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53" name="Oval 17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5" name="Group 173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36" name="Group 17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42" name="Elbow Connector 17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3" name="Elbow Connector 17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4" name="Oval 17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5" name="Oval 17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46" name="Elbow Connector 17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7" name="Elbow Connector 17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8" name="Elbow Connector 17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9" name="Elbow Connector 17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0" name="Oval 17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51" name="Oval 17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37" name="Oval 17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8" name="Oval 17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9" name="Oval 17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0" name="Oval 17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1" name="Oval 17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57" name="Group 165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658" name="Group 165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721" name="Oval 17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2" name="Oval 17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23" name="Elbow Connector 17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4" name="Elbow Connector 17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5" name="Elbow Connector 17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6" name="Elbow Connector 17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7" name="Elbow Connector 17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8" name="Elbow Connector 17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29" name="Oval 17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0" name="Oval 17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59" name="Group 165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711" name="Elbow Connector 171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2" name="Elbow Connector 171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13" name="Oval 17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4" name="Oval 17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15" name="Elbow Connector 17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6" name="Elbow Connector 17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7" name="Elbow Connector 171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8" name="Elbow Connector 171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19" name="Oval 171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0" name="Oval 171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0" name="Group 165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95" name="Group 16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01" name="Elbow Connector 17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2" name="Elbow Connector 17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3" name="Oval 17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04" name="Oval 17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05" name="Elbow Connector 17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6" name="Elbow Connector 17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7" name="Elbow Connector 17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8" name="Elbow Connector 17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9" name="Oval 17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10" name="Oval 17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96" name="Oval 16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7" name="Oval 16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8" name="Oval 16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9" name="Oval 16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0" name="Oval 16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1" name="Group 166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79" name="Group 16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85" name="Elbow Connector 16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6" name="Elbow Connector 16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7" name="Oval 16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88" name="Oval 16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89" name="Elbow Connector 16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0" name="Elbow Connector 16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1" name="Elbow Connector 16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2" name="Elbow Connector 16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93" name="Oval 16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94" name="Oval 16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80" name="Oval 16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1" name="Oval 16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2" name="Oval 16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3" name="Oval 16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4" name="Oval 16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2" name="Group 166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63" name="Group 16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69" name="Elbow Connector 16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0" name="Elbow Connector 16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1" name="Oval 16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2" name="Oval 16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73" name="Elbow Connector 16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4" name="Elbow Connector 16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5" name="Elbow Connector 16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6" name="Elbow Connector 16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7" name="Oval 16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8" name="Oval 16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64" name="Oval 16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5" name="Oval 16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6" name="Oval 16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7" name="Oval 16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8" name="Oval 16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846" name="Group 2845"/>
            <p:cNvGrpSpPr/>
            <p:nvPr/>
          </p:nvGrpSpPr>
          <p:grpSpPr>
            <a:xfrm>
              <a:off x="571539" y="3848652"/>
              <a:ext cx="4747221" cy="1195294"/>
              <a:chOff x="403899" y="2538506"/>
              <a:chExt cx="11450915" cy="4225435"/>
            </a:xfrm>
          </p:grpSpPr>
          <p:grpSp>
            <p:nvGrpSpPr>
              <p:cNvPr id="2847" name="Group 2846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745" name="Group 374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895" name="Group 389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970" name="Group 396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033" name="Oval 40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34" name="Oval 40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35" name="Elbow Connector 403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6" name="Elbow Connector 40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7" name="Elbow Connector 40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8" name="Elbow Connector 403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9" name="Elbow Connector 403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0" name="Elbow Connector 403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41" name="Oval 404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42" name="Oval 404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1" name="Group 397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023" name="Elbow Connector 40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4" name="Elbow Connector 40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25" name="Oval 40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26" name="Oval 40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27" name="Elbow Connector 402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8" name="Elbow Connector 402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9" name="Elbow Connector 40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0" name="Elbow Connector 40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31" name="Oval 40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32" name="Oval 40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2" name="Group 397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07" name="Group 40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13" name="Elbow Connector 40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4" name="Elbow Connector 40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15" name="Oval 40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16" name="Oval 40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17" name="Elbow Connector 40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8" name="Elbow Connector 40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9" name="Elbow Connector 40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20" name="Elbow Connector 40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21" name="Oval 40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22" name="Oval 40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08" name="Oval 40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9" name="Oval 40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0" name="Oval 40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1" name="Oval 40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2" name="Oval 40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3" name="Group 397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91" name="Group 39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97" name="Elbow Connector 39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98" name="Elbow Connector 39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99" name="Oval 39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00" name="Oval 39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01" name="Elbow Connector 40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02" name="Elbow Connector 40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03" name="Elbow Connector 40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04" name="Elbow Connector 40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05" name="Oval 40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06" name="Oval 40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92" name="Oval 39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3" name="Oval 39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4" name="Oval 39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5" name="Oval 39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6" name="Oval 39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4" name="Group 397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75" name="Group 39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81" name="Elbow Connector 39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2" name="Elbow Connector 39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83" name="Oval 39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84" name="Oval 39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85" name="Elbow Connector 39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6" name="Elbow Connector 39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7" name="Elbow Connector 39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8" name="Elbow Connector 39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89" name="Oval 39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90" name="Oval 39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76" name="Oval 39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7" name="Oval 39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8" name="Oval 39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9" name="Oval 39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0" name="Oval 39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96" name="Group 389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897" name="Group 389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960" name="Oval 395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1" name="Oval 396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962" name="Elbow Connector 396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3" name="Elbow Connector 39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4" name="Elbow Connector 39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5" name="Elbow Connector 396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6" name="Elbow Connector 396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7" name="Elbow Connector 396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68" name="Oval 396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9" name="Oval 396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98" name="Group 389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950" name="Elbow Connector 39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1" name="Elbow Connector 39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52" name="Oval 39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3" name="Oval 39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954" name="Elbow Connector 395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5" name="Elbow Connector 395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6" name="Elbow Connector 39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7" name="Elbow Connector 39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58" name="Oval 39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9" name="Oval 39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99" name="Group 389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34" name="Group 39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40" name="Elbow Connector 39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1" name="Elbow Connector 39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42" name="Oval 39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43" name="Oval 39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44" name="Elbow Connector 39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5" name="Elbow Connector 39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6" name="Elbow Connector 39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7" name="Elbow Connector 39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48" name="Oval 39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49" name="Oval 39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35" name="Oval 39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6" name="Oval 39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7" name="Oval 39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8" name="Oval 39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9" name="Oval 39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00" name="Group 389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18" name="Group 39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24" name="Elbow Connector 39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25" name="Elbow Connector 39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26" name="Oval 39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27" name="Oval 39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28" name="Elbow Connector 39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29" name="Elbow Connector 39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30" name="Elbow Connector 39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31" name="Elbow Connector 39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32" name="Oval 39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33" name="Oval 39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19" name="Oval 39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0" name="Oval 39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1" name="Oval 39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2" name="Oval 39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3" name="Oval 39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01" name="Group 390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02" name="Group 39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08" name="Elbow Connector 39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09" name="Elbow Connector 39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10" name="Oval 39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11" name="Oval 39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12" name="Elbow Connector 39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13" name="Elbow Connector 39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14" name="Elbow Connector 39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15" name="Elbow Connector 39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16" name="Oval 39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17" name="Oval 39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03" name="Oval 39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4" name="Oval 39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5" name="Oval 39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6" name="Oval 39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7" name="Oval 39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746" name="Group 374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747" name="Group 374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822" name="Group 382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885" name="Oval 38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6" name="Oval 38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87" name="Elbow Connector 38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8" name="Elbow Connector 38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9" name="Elbow Connector 38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0" name="Elbow Connector 38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1" name="Elbow Connector 389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2" name="Elbow Connector 389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93" name="Oval 389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94" name="Oval 389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3" name="Group 382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875" name="Elbow Connector 38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76" name="Elbow Connector 38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77" name="Oval 38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78" name="Oval 38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79" name="Elbow Connector 387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0" name="Elbow Connector 387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1" name="Elbow Connector 38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2" name="Elbow Connector 38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83" name="Oval 38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4" name="Oval 38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4" name="Group 382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859" name="Group 38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865" name="Elbow Connector 38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66" name="Elbow Connector 38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67" name="Oval 38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68" name="Oval 38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869" name="Elbow Connector 38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70" name="Elbow Connector 38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71" name="Elbow Connector 38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72" name="Elbow Connector 38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73" name="Oval 38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74" name="Oval 38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60" name="Oval 38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1" name="Oval 38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2" name="Oval 38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3" name="Oval 38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4" name="Oval 38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5" name="Group 382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843" name="Group 38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849" name="Elbow Connector 38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0" name="Elbow Connector 38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51" name="Oval 38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52" name="Oval 38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853" name="Elbow Connector 38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4" name="Elbow Connector 38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5" name="Elbow Connector 38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6" name="Elbow Connector 38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57" name="Oval 38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58" name="Oval 38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44" name="Oval 38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5" name="Oval 38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6" name="Oval 38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7" name="Oval 38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8" name="Oval 38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6" name="Group 382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827" name="Group 38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833" name="Elbow Connector 38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34" name="Elbow Connector 38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35" name="Oval 38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36" name="Oval 38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837" name="Elbow Connector 38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38" name="Elbow Connector 38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39" name="Elbow Connector 38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40" name="Elbow Connector 38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41" name="Oval 38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42" name="Oval 38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28" name="Oval 38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29" name="Oval 38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30" name="Oval 38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31" name="Oval 38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32" name="Oval 38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48" name="Group 374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749" name="Group 374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812" name="Oval 381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3" name="Oval 381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14" name="Elbow Connector 38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5" name="Elbow Connector 38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6" name="Elbow Connector 38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7" name="Elbow Connector 38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8" name="Elbow Connector 381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9" name="Elbow Connector 381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20" name="Oval 381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21" name="Oval 382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0" name="Group 374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802" name="Elbow Connector 38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3" name="Elbow Connector 38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04" name="Oval 38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5" name="Oval 38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06" name="Elbow Connector 380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7" name="Elbow Connector 380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8" name="Elbow Connector 38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9" name="Elbow Connector 38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10" name="Oval 38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1" name="Oval 38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1" name="Group 375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86" name="Group 37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92" name="Elbow Connector 37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3" name="Elbow Connector 37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94" name="Oval 37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95" name="Oval 37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96" name="Elbow Connector 37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7" name="Elbow Connector 37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8" name="Elbow Connector 37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9" name="Elbow Connector 37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00" name="Oval 37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01" name="Oval 38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87" name="Oval 37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8" name="Oval 37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9" name="Oval 37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0" name="Oval 37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1" name="Oval 37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2" name="Group 375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70" name="Group 37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76" name="Elbow Connector 37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77" name="Elbow Connector 37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78" name="Oval 37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79" name="Oval 37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80" name="Elbow Connector 37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1" name="Elbow Connector 37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2" name="Elbow Connector 37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3" name="Elbow Connector 37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84" name="Oval 37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85" name="Oval 37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71" name="Oval 37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2" name="Oval 37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3" name="Oval 37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4" name="Oval 37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5" name="Oval 37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3" name="Group 375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54" name="Group 37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60" name="Elbow Connector 37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1" name="Elbow Connector 37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62" name="Oval 37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63" name="Oval 37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64" name="Elbow Connector 37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5" name="Elbow Connector 37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6" name="Elbow Connector 37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7" name="Elbow Connector 37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68" name="Oval 37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69" name="Oval 37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55" name="Oval 37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6" name="Oval 37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7" name="Oval 37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8" name="Oval 37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9" name="Oval 37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48" name="Group 2847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447" name="Group 3446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597" name="Group 359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672" name="Group 367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735" name="Oval 373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6" name="Oval 373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37" name="Elbow Connector 373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8" name="Elbow Connector 373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9" name="Elbow Connector 373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0" name="Elbow Connector 373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1" name="Elbow Connector 374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2" name="Elbow Connector 374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43" name="Oval 374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44" name="Oval 374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3" name="Group 367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725" name="Elbow Connector 37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26" name="Elbow Connector 37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27" name="Oval 37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8" name="Oval 37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29" name="Elbow Connector 372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0" name="Elbow Connector 372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1" name="Elbow Connector 37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2" name="Elbow Connector 37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33" name="Oval 37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4" name="Oval 37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4" name="Group 367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09" name="Group 37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15" name="Elbow Connector 37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16" name="Elbow Connector 37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17" name="Oval 37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18" name="Oval 37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19" name="Elbow Connector 37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0" name="Elbow Connector 37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1" name="Elbow Connector 37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2" name="Elbow Connector 37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23" name="Oval 37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24" name="Oval 37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10" name="Oval 37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1" name="Oval 37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2" name="Oval 37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3" name="Oval 37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4" name="Oval 37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5" name="Group 367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93" name="Group 36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99" name="Elbow Connector 36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0" name="Elbow Connector 36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01" name="Oval 37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02" name="Oval 37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03" name="Elbow Connector 37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4" name="Elbow Connector 37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5" name="Elbow Connector 37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6" name="Elbow Connector 37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07" name="Oval 37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08" name="Oval 37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94" name="Oval 36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5" name="Oval 36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6" name="Oval 36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7" name="Oval 36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8" name="Oval 36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6" name="Group 367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77" name="Group 36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83" name="Elbow Connector 36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4" name="Elbow Connector 36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85" name="Oval 36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86" name="Oval 36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87" name="Elbow Connector 36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8" name="Elbow Connector 36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9" name="Elbow Connector 36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90" name="Elbow Connector 36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91" name="Oval 36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92" name="Oval 36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78" name="Oval 36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9" name="Oval 36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0" name="Oval 36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1" name="Oval 36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2" name="Oval 36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98" name="Group 359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599" name="Group 359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662" name="Oval 366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3" name="Oval 366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64" name="Elbow Connector 366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5" name="Elbow Connector 366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6" name="Elbow Connector 366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7" name="Elbow Connector 366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8" name="Elbow Connector 366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9" name="Elbow Connector 366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70" name="Oval 366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1" name="Oval 367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0" name="Group 359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652" name="Elbow Connector 36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3" name="Elbow Connector 365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54" name="Oval 36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55" name="Oval 36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56" name="Elbow Connector 365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7" name="Elbow Connector 365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8" name="Elbow Connector 36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9" name="Elbow Connector 36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60" name="Oval 36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1" name="Oval 36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1" name="Group 360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36" name="Group 36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42" name="Elbow Connector 36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3" name="Elbow Connector 36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44" name="Oval 36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45" name="Oval 36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46" name="Elbow Connector 36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7" name="Elbow Connector 36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8" name="Elbow Connector 36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9" name="Elbow Connector 36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50" name="Oval 36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51" name="Oval 36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37" name="Oval 36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38" name="Oval 36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39" name="Oval 36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40" name="Oval 36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41" name="Oval 36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2" name="Group 360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20" name="Group 361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26" name="Elbow Connector 362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27" name="Elbow Connector 362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28" name="Oval 362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29" name="Oval 362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30" name="Elbow Connector 362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1" name="Elbow Connector 363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2" name="Elbow Connector 363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3" name="Elbow Connector 363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34" name="Oval 363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35" name="Oval 363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21" name="Oval 362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2" name="Oval 362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3" name="Oval 362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4" name="Oval 362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5" name="Oval 362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3" name="Group 360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04" name="Group 36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10" name="Elbow Connector 36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1" name="Elbow Connector 36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12" name="Oval 36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13" name="Oval 36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14" name="Elbow Connector 36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5" name="Elbow Connector 36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6" name="Elbow Connector 36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7" name="Elbow Connector 36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18" name="Oval 36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19" name="Oval 36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05" name="Oval 36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6" name="Oval 36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7" name="Oval 36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8" name="Oval 36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9" name="Oval 36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448" name="Group 3447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449" name="Group 344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524" name="Group 352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587" name="Oval 358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8" name="Oval 358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89" name="Elbow Connector 358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0" name="Elbow Connector 358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1" name="Elbow Connector 359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2" name="Elbow Connector 359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3" name="Elbow Connector 359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4" name="Elbow Connector 359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95" name="Oval 359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6" name="Oval 359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5" name="Group 352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577" name="Elbow Connector 35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8" name="Elbow Connector 357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79" name="Oval 35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0" name="Oval 35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81" name="Elbow Connector 358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2" name="Elbow Connector 358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3" name="Elbow Connector 35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4" name="Elbow Connector 35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85" name="Oval 35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6" name="Oval 35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6" name="Group 352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61" name="Group 35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67" name="Elbow Connector 35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68" name="Elbow Connector 35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69" name="Oval 35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70" name="Oval 35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71" name="Elbow Connector 35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2" name="Elbow Connector 35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3" name="Elbow Connector 35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4" name="Elbow Connector 35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75" name="Oval 35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76" name="Oval 35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62" name="Oval 35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3" name="Oval 35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4" name="Oval 35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5" name="Oval 35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6" name="Oval 35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7" name="Group 352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45" name="Group 354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51" name="Elbow Connector 355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2" name="Elbow Connector 355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3" name="Oval 355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54" name="Oval 355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55" name="Elbow Connector 355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6" name="Elbow Connector 355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7" name="Elbow Connector 355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8" name="Elbow Connector 355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9" name="Oval 355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60" name="Oval 355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46" name="Oval 354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7" name="Oval 354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8" name="Oval 354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9" name="Oval 354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0" name="Oval 354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8" name="Group 352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29" name="Group 352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35" name="Elbow Connector 353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6" name="Elbow Connector 353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37" name="Oval 353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38" name="Oval 353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39" name="Elbow Connector 353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0" name="Elbow Connector 353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1" name="Elbow Connector 354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2" name="Elbow Connector 354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43" name="Oval 354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44" name="Oval 354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30" name="Oval 352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1" name="Oval 353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2" name="Oval 353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3" name="Oval 353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4" name="Oval 353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50" name="Group 344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451" name="Group 345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514" name="Oval 351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5" name="Oval 351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16" name="Elbow Connector 35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7" name="Elbow Connector 35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8" name="Elbow Connector 35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9" name="Elbow Connector 351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0" name="Elbow Connector 351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1" name="Elbow Connector 352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22" name="Oval 352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23" name="Oval 352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2" name="Group 345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504" name="Elbow Connector 35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5" name="Elbow Connector 350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06" name="Oval 35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7" name="Oval 35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08" name="Elbow Connector 350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9" name="Elbow Connector 350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0" name="Elbow Connector 35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1" name="Elbow Connector 35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12" name="Oval 35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3" name="Oval 35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3" name="Group 345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88" name="Group 34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94" name="Elbow Connector 34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5" name="Elbow Connector 34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96" name="Oval 34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97" name="Oval 34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98" name="Elbow Connector 34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9" name="Elbow Connector 34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0" name="Elbow Connector 34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1" name="Elbow Connector 35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02" name="Oval 35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03" name="Oval 35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89" name="Oval 34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0" name="Oval 34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1" name="Oval 34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2" name="Oval 34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3" name="Oval 34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4" name="Group 345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72" name="Group 34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78" name="Elbow Connector 34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79" name="Elbow Connector 34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80" name="Oval 34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1" name="Oval 34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82" name="Elbow Connector 34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3" name="Elbow Connector 34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4" name="Elbow Connector 34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5" name="Elbow Connector 34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86" name="Oval 34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7" name="Oval 34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73" name="Oval 34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4" name="Oval 34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5" name="Oval 34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6" name="Oval 34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7" name="Oval 34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5" name="Group 345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56" name="Group 34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62" name="Elbow Connector 34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3" name="Elbow Connector 34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64" name="Oval 34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65" name="Oval 34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66" name="Elbow Connector 34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7" name="Elbow Connector 34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8" name="Elbow Connector 34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9" name="Elbow Connector 34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70" name="Oval 34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71" name="Oval 34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57" name="Oval 34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8" name="Oval 34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9" name="Oval 34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0" name="Oval 34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1" name="Oval 34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49" name="Group 2848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149" name="Group 314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299" name="Group 329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374" name="Group 337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437" name="Oval 343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8" name="Oval 343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39" name="Elbow Connector 343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0" name="Elbow Connector 343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1" name="Elbow Connector 344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2" name="Elbow Connector 344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3" name="Elbow Connector 344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4" name="Elbow Connector 344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45" name="Oval 344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6" name="Oval 344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5" name="Group 337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427" name="Elbow Connector 34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28" name="Elbow Connector 34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29" name="Oval 34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0" name="Oval 34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31" name="Elbow Connector 343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2" name="Elbow Connector 343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3" name="Elbow Connector 34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4" name="Elbow Connector 34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35" name="Oval 34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6" name="Oval 34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6" name="Group 337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11" name="Group 34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17" name="Elbow Connector 34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18" name="Elbow Connector 34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19" name="Oval 34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20" name="Oval 34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21" name="Elbow Connector 34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2" name="Elbow Connector 34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3" name="Elbow Connector 34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4" name="Elbow Connector 34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25" name="Oval 34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26" name="Oval 34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12" name="Oval 34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3" name="Oval 34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4" name="Oval 34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5" name="Oval 34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6" name="Oval 34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7" name="Group 337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95" name="Group 33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01" name="Elbow Connector 34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2" name="Elbow Connector 34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03" name="Oval 34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04" name="Oval 34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05" name="Elbow Connector 34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6" name="Elbow Connector 34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7" name="Elbow Connector 34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8" name="Elbow Connector 34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09" name="Oval 34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10" name="Oval 34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96" name="Oval 33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7" name="Oval 33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8" name="Oval 33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9" name="Oval 33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0" name="Oval 33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8" name="Group 337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79" name="Group 33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85" name="Elbow Connector 33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86" name="Elbow Connector 33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87" name="Oval 33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88" name="Oval 33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89" name="Elbow Connector 33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0" name="Elbow Connector 33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1" name="Elbow Connector 33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2" name="Elbow Connector 33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93" name="Oval 33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94" name="Oval 33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80" name="Oval 33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1" name="Oval 33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2" name="Oval 33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3" name="Oval 33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4" name="Oval 33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00" name="Group 329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301" name="Group 330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364" name="Oval 336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5" name="Oval 336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66" name="Elbow Connector 336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7" name="Elbow Connector 336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8" name="Elbow Connector 336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9" name="Elbow Connector 336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0" name="Elbow Connector 336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1" name="Elbow Connector 337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72" name="Oval 337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3" name="Oval 337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2" name="Group 330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354" name="Elbow Connector 33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5" name="Elbow Connector 33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56" name="Oval 33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7" name="Oval 33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58" name="Elbow Connector 335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9" name="Elbow Connector 335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0" name="Elbow Connector 33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1" name="Elbow Connector 33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62" name="Oval 33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3" name="Oval 33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3" name="Group 330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38" name="Group 333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44" name="Elbow Connector 334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5" name="Elbow Connector 334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46" name="Oval 334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47" name="Oval 334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48" name="Elbow Connector 334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9" name="Elbow Connector 334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0" name="Elbow Connector 334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1" name="Elbow Connector 335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52" name="Oval 335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53" name="Oval 335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39" name="Oval 333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0" name="Oval 333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1" name="Oval 334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2" name="Oval 334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3" name="Oval 334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4" name="Group 330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22" name="Group 332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28" name="Elbow Connector 332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9" name="Elbow Connector 332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0" name="Oval 332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31" name="Oval 333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32" name="Elbow Connector 333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3" name="Elbow Connector 333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4" name="Elbow Connector 333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5" name="Elbow Connector 333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6" name="Oval 333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37" name="Oval 333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23" name="Oval 332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4" name="Oval 332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5" name="Oval 332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6" name="Oval 332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7" name="Oval 332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5" name="Group 330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06" name="Group 33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12" name="Elbow Connector 33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3" name="Elbow Connector 33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14" name="Oval 33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15" name="Oval 33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16" name="Elbow Connector 33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7" name="Elbow Connector 33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8" name="Elbow Connector 33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9" name="Elbow Connector 33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20" name="Oval 33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21" name="Oval 33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07" name="Oval 33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8" name="Oval 33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9" name="Oval 33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0" name="Oval 33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1" name="Oval 33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150" name="Group 314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151" name="Group 315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226" name="Group 322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289" name="Oval 328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0" name="Oval 328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91" name="Elbow Connector 329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2" name="Elbow Connector 329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3" name="Elbow Connector 329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4" name="Elbow Connector 329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5" name="Elbow Connector 329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6" name="Elbow Connector 329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97" name="Oval 329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8" name="Oval 329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7" name="Group 322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79" name="Elbow Connector 32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0" name="Elbow Connector 32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81" name="Oval 32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2" name="Oval 32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83" name="Elbow Connector 328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4" name="Elbow Connector 328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5" name="Elbow Connector 32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6" name="Elbow Connector 32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87" name="Oval 32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8" name="Oval 32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8" name="Group 322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63" name="Group 32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69" name="Elbow Connector 32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0" name="Elbow Connector 32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1" name="Oval 32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72" name="Oval 32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73" name="Elbow Connector 32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4" name="Elbow Connector 32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5" name="Elbow Connector 32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6" name="Elbow Connector 32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7" name="Oval 32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78" name="Oval 32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64" name="Oval 32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5" name="Oval 32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6" name="Oval 32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7" name="Oval 32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8" name="Oval 32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9" name="Group 322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47" name="Group 324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53" name="Elbow Connector 325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4" name="Elbow Connector 325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55" name="Oval 325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56" name="Oval 325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57" name="Elbow Connector 325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8" name="Elbow Connector 325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9" name="Elbow Connector 325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60" name="Elbow Connector 325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61" name="Oval 326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62" name="Oval 326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48" name="Oval 324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9" name="Oval 324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0" name="Oval 324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1" name="Oval 325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2" name="Oval 325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30" name="Group 322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31" name="Group 32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37" name="Elbow Connector 32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38" name="Elbow Connector 32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39" name="Oval 32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40" name="Oval 32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41" name="Elbow Connector 32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2" name="Elbow Connector 32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3" name="Elbow Connector 32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4" name="Elbow Connector 32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45" name="Oval 32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46" name="Oval 32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32" name="Oval 32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3" name="Oval 32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4" name="Oval 32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5" name="Oval 32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6" name="Oval 32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52" name="Group 315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153" name="Group 315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216" name="Oval 321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7" name="Oval 321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18" name="Elbow Connector 321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9" name="Elbow Connector 32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0" name="Elbow Connector 32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1" name="Elbow Connector 32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2" name="Elbow Connector 32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3" name="Elbow Connector 32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24" name="Oval 32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5" name="Oval 32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4" name="Group 315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06" name="Elbow Connector 32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7" name="Elbow Connector 32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08" name="Oval 32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09" name="Oval 32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10" name="Elbow Connector 320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1" name="Elbow Connector 321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2" name="Elbow Connector 32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3" name="Elbow Connector 32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14" name="Oval 32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5" name="Oval 32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5" name="Group 315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90" name="Group 31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96" name="Elbow Connector 31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97" name="Elbow Connector 31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98" name="Oval 31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99" name="Oval 31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00" name="Elbow Connector 31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1" name="Elbow Connector 32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2" name="Elbow Connector 32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3" name="Elbow Connector 32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04" name="Oval 32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05" name="Oval 32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91" name="Oval 31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2" name="Oval 31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3" name="Oval 31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4" name="Oval 31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5" name="Oval 31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6" name="Group 315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74" name="Group 31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80" name="Elbow Connector 31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1" name="Elbow Connector 31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2" name="Oval 31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3" name="Oval 31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84" name="Elbow Connector 31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5" name="Elbow Connector 31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6" name="Elbow Connector 31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7" name="Elbow Connector 31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8" name="Oval 31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9" name="Oval 31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75" name="Oval 31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6" name="Oval 31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7" name="Oval 31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8" name="Oval 31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9" name="Oval 31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7" name="Group 315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58" name="Group 31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64" name="Elbow Connector 31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5" name="Elbow Connector 31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66" name="Oval 31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67" name="Oval 31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68" name="Elbow Connector 31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9" name="Elbow Connector 31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0" name="Elbow Connector 31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1" name="Elbow Connector 31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72" name="Oval 31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73" name="Oval 31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59" name="Oval 31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0" name="Oval 31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1" name="Oval 31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2" name="Oval 31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3" name="Oval 31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50" name="Group 2849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851" name="Group 2850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001" name="Group 300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076" name="Group 307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139" name="Oval 313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0" name="Oval 313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41" name="Elbow Connector 314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2" name="Elbow Connector 314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3" name="Elbow Connector 314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4" name="Elbow Connector 314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5" name="Elbow Connector 314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6" name="Elbow Connector 314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47" name="Oval 314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8" name="Oval 314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7" name="Group 307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129" name="Elbow Connector 31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0" name="Elbow Connector 312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1" name="Oval 313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2" name="Oval 313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33" name="Elbow Connector 313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4" name="Elbow Connector 313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5" name="Elbow Connector 313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6" name="Elbow Connector 313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7" name="Oval 313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8" name="Oval 313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8" name="Group 307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13" name="Group 311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19" name="Elbow Connector 311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0" name="Elbow Connector 311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1" name="Oval 312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2" name="Oval 312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23" name="Elbow Connector 312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4" name="Elbow Connector 312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5" name="Elbow Connector 312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6" name="Elbow Connector 312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7" name="Oval 312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8" name="Oval 312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14" name="Oval 311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5" name="Oval 311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6" name="Oval 311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7" name="Oval 311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8" name="Oval 311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9" name="Group 307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97" name="Group 309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03" name="Elbow Connector 310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4" name="Elbow Connector 310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05" name="Oval 310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06" name="Oval 310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07" name="Elbow Connector 310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8" name="Elbow Connector 310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9" name="Elbow Connector 310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0" name="Elbow Connector 310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11" name="Oval 311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12" name="Oval 311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80" name="Group 307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81" name="Group 308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87" name="Elbow Connector 308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88" name="Elbow Connector 308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89" name="Oval 308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90" name="Oval 308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91" name="Elbow Connector 309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2" name="Elbow Connector 309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3" name="Elbow Connector 309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4" name="Elbow Connector 309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95" name="Oval 309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96" name="Oval 309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02" name="Group 300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003" name="Group 300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68" name="Elbow Connector 306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9" name="Elbow Connector 306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0" name="Elbow Connector 306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1" name="Elbow Connector 307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2" name="Elbow Connector 307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3" name="Elbow Connector 307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74" name="Oval 307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5" name="Oval 307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4" name="Group 300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056" name="Elbow Connector 30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7" name="Elbow Connector 305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60" name="Elbow Connector 305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1" name="Elbow Connector 306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2" name="Elbow Connector 30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3" name="Elbow Connector 30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5" name="Group 300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40" name="Group 303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46" name="Elbow Connector 304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47" name="Elbow Connector 304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48" name="Oval 304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49" name="Oval 304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50" name="Elbow Connector 304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1" name="Elbow Connector 305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2" name="Elbow Connector 305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3" name="Elbow Connector 305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54" name="Oval 305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55" name="Oval 305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41" name="Oval 304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2" name="Oval 304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6" name="Group 300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24" name="Group 30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30" name="Elbow Connector 30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1" name="Elbow Connector 30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2" name="Oval 30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33" name="Oval 30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34" name="Elbow Connector 30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5" name="Elbow Connector 30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6" name="Elbow Connector 30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7" name="Elbow Connector 30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8" name="Oval 30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39" name="Oval 30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08" name="Group 30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14" name="Elbow Connector 30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5" name="Elbow Connector 30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16" name="Oval 30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17" name="Oval 30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18" name="Elbow Connector 30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9" name="Elbow Connector 30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0" name="Elbow Connector 30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1" name="Elbow Connector 30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22" name="Oval 30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3" name="Oval 30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09" name="Oval 30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52" name="Group 2851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853" name="Group 285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928" name="Group 292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93" name="Elbow Connector 299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4" name="Elbow Connector 299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5" name="Elbow Connector 299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6" name="Elbow Connector 299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7" name="Elbow Connector 299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8" name="Elbow Connector 299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29" name="Group 292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81" name="Elbow Connector 29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2" name="Elbow Connector 298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85" name="Elbow Connector 298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6" name="Elbow Connector 298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7" name="Elbow Connector 298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8" name="Elbow Connector 298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0" name="Group 292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65" name="Group 296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71" name="Elbow Connector 297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2" name="Elbow Connector 297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73" name="Oval 297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74" name="Oval 297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75" name="Elbow Connector 297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6" name="Elbow Connector 297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7" name="Elbow Connector 297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8" name="Elbow Connector 297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79" name="Oval 297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80" name="Oval 297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1" name="Group 293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49" name="Group 294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55" name="Elbow Connector 295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6" name="Elbow Connector 295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57" name="Oval 295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58" name="Oval 295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59" name="Elbow Connector 295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0" name="Elbow Connector 295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1" name="Elbow Connector 296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2" name="Elbow Connector 296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63" name="Oval 296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64" name="Oval 296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2" name="Group 293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33" name="Group 29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39" name="Elbow Connector 29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0" name="Elbow Connector 29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41" name="Oval 29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2" name="Oval 29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43" name="Elbow Connector 29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4" name="Elbow Connector 29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5" name="Elbow Connector 29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6" name="Elbow Connector 29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47" name="Oval 29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8" name="Oval 29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54" name="Group 285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855" name="Group 285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20" name="Elbow Connector 291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1" name="Elbow Connector 29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2" name="Elbow Connector 29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3" name="Elbow Connector 292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4" name="Elbow Connector 292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5" name="Elbow Connector 292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6" name="Group 285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08" name="Elbow Connector 290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9" name="Elbow Connector 290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10" name="Oval 290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2" name="Elbow Connector 291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3" name="Elbow Connector 291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4" name="Elbow Connector 291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5" name="Elbow Connector 291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7" name="Group 285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92" name="Group 28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98" name="Elbow Connector 28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99" name="Elbow Connector 28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00" name="Oval 28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1" name="Oval 29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02" name="Elbow Connector 29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3" name="Elbow Connector 29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4" name="Elbow Connector 29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5" name="Elbow Connector 29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06" name="Oval 29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7" name="Oval 29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8" name="Group 285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76" name="Group 287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82" name="Elbow Connector 288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3" name="Elbow Connector 288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84" name="Oval 288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5" name="Oval 288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86" name="Elbow Connector 288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7" name="Elbow Connector 288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8" name="Elbow Connector 288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9" name="Elbow Connector 288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90" name="Oval 288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91" name="Oval 289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77" name="Oval 287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9" name="Group 285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60" name="Group 28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66" name="Elbow Connector 28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67" name="Elbow Connector 28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68" name="Oval 28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9" name="Oval 28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70" name="Elbow Connector 28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1" name="Elbow Connector 28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2" name="Elbow Connector 28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3" name="Elbow Connector 28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74" name="Oval 28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75" name="Oval 28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4043" name="Group 4042"/>
            <p:cNvGrpSpPr/>
            <p:nvPr/>
          </p:nvGrpSpPr>
          <p:grpSpPr>
            <a:xfrm>
              <a:off x="586779" y="5007387"/>
              <a:ext cx="4747221" cy="1195294"/>
              <a:chOff x="403899" y="2538506"/>
              <a:chExt cx="11450915" cy="4225435"/>
            </a:xfrm>
          </p:grpSpPr>
          <p:grpSp>
            <p:nvGrpSpPr>
              <p:cNvPr id="4044" name="Group 4043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942" name="Group 494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092" name="Group 509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167" name="Group 516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230" name="Oval 522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1" name="Oval 523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32" name="Elbow Connector 52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3" name="Elbow Connector 523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4" name="Elbow Connector 523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5" name="Elbow Connector 523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6" name="Elbow Connector 523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7" name="Elbow Connector 523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38" name="Oval 523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9" name="Oval 523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68" name="Group 516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220" name="Elbow Connector 521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1" name="Elbow Connector 52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22" name="Oval 522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3" name="Oval 522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24" name="Elbow Connector 52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5" name="Elbow Connector 52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6" name="Elbow Connector 522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7" name="Elbow Connector 522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28" name="Oval 522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9" name="Oval 522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69" name="Group 516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04" name="Group 52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10" name="Elbow Connector 52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1" name="Elbow Connector 52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12" name="Oval 52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13" name="Oval 52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14" name="Elbow Connector 52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5" name="Elbow Connector 52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6" name="Elbow Connector 52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7" name="Elbow Connector 52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18" name="Oval 52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19" name="Oval 52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05" name="Oval 52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6" name="Oval 52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7" name="Oval 52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8" name="Oval 52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9" name="Oval 52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70" name="Group 516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88" name="Group 51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94" name="Elbow Connector 51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95" name="Elbow Connector 51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96" name="Oval 51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97" name="Oval 51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98" name="Elbow Connector 51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99" name="Elbow Connector 51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0" name="Elbow Connector 51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1" name="Elbow Connector 52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02" name="Oval 52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03" name="Oval 52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89" name="Oval 51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0" name="Oval 51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1" name="Oval 51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2" name="Oval 51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3" name="Oval 51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71" name="Group 517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72" name="Group 51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78" name="Elbow Connector 51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79" name="Elbow Connector 51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80" name="Oval 51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81" name="Oval 51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82" name="Elbow Connector 51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83" name="Elbow Connector 51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84" name="Elbow Connector 51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85" name="Elbow Connector 51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86" name="Oval 51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87" name="Oval 51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73" name="Oval 51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4" name="Oval 51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5" name="Oval 51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6" name="Oval 51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7" name="Oval 51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93" name="Group 509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094" name="Group 509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157" name="Oval 515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8" name="Oval 515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59" name="Elbow Connector 515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0" name="Elbow Connector 515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1" name="Elbow Connector 516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2" name="Elbow Connector 516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3" name="Elbow Connector 516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4" name="Elbow Connector 516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65" name="Oval 516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6" name="Oval 516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5" name="Group 509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147" name="Elbow Connector 514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8" name="Elbow Connector 514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49" name="Oval 514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0" name="Oval 514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51" name="Elbow Connector 515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2" name="Elbow Connector 515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3" name="Elbow Connector 515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4" name="Elbow Connector 515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55" name="Oval 515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6" name="Oval 515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6" name="Group 509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31" name="Group 51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37" name="Elbow Connector 51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38" name="Elbow Connector 51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39" name="Oval 51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40" name="Oval 51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41" name="Elbow Connector 51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2" name="Elbow Connector 51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3" name="Elbow Connector 51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4" name="Elbow Connector 51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45" name="Oval 51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46" name="Oval 51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32" name="Oval 51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3" name="Oval 51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4" name="Oval 51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5" name="Oval 51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6" name="Oval 51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7" name="Group 509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15" name="Group 511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21" name="Elbow Connector 512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2" name="Elbow Connector 512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3" name="Oval 512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24" name="Oval 512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25" name="Elbow Connector 512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6" name="Elbow Connector 512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7" name="Elbow Connector 512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8" name="Elbow Connector 512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9" name="Oval 512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30" name="Oval 512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16" name="Oval 511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7" name="Oval 511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8" name="Oval 511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9" name="Oval 511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0" name="Oval 511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8" name="Group 509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99" name="Group 509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05" name="Elbow Connector 510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06" name="Elbow Connector 510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07" name="Oval 510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08" name="Oval 510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09" name="Elbow Connector 510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0" name="Elbow Connector 510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1" name="Elbow Connector 511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2" name="Elbow Connector 511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13" name="Oval 511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14" name="Oval 511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00" name="Oval 509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1" name="Oval 510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2" name="Oval 510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3" name="Oval 510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4" name="Oval 510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43" name="Group 494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944" name="Group 494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019" name="Group 501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082" name="Oval 508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3" name="Oval 508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84" name="Elbow Connector 50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5" name="Elbow Connector 508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6" name="Elbow Connector 508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7" name="Elbow Connector 508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8" name="Elbow Connector 50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9" name="Elbow Connector 50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90" name="Oval 50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1" name="Oval 50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0" name="Group 501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072" name="Elbow Connector 507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3" name="Elbow Connector 507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74" name="Oval 507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5" name="Oval 507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76" name="Elbow Connector 507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7" name="Elbow Connector 507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8" name="Elbow Connector 507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9" name="Elbow Connector 507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80" name="Oval 507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1" name="Oval 508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1" name="Group 502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56" name="Group 50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62" name="Elbow Connector 50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3" name="Elbow Connector 50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64" name="Oval 50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65" name="Oval 50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66" name="Elbow Connector 50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7" name="Elbow Connector 50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8" name="Elbow Connector 50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9" name="Elbow Connector 50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70" name="Oval 50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71" name="Oval 50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57" name="Oval 50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8" name="Oval 50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9" name="Oval 50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0" name="Oval 50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1" name="Oval 50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2" name="Group 502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40" name="Group 503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46" name="Elbow Connector 504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47" name="Elbow Connector 504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48" name="Oval 504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49" name="Oval 504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50" name="Elbow Connector 504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1" name="Elbow Connector 505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2" name="Elbow Connector 505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3" name="Elbow Connector 505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54" name="Oval 505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55" name="Oval 505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41" name="Oval 504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2" name="Oval 504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3" name="Oval 504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4" name="Oval 504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5" name="Oval 504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3" name="Group 502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24" name="Group 50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30" name="Elbow Connector 50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1" name="Elbow Connector 50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2" name="Oval 50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33" name="Oval 50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34" name="Elbow Connector 50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5" name="Elbow Connector 50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6" name="Elbow Connector 50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7" name="Elbow Connector 50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8" name="Oval 50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39" name="Oval 50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25" name="Oval 50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6" name="Oval 50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7" name="Oval 50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8" name="Oval 50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9" name="Oval 50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45" name="Group 494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946" name="Group 494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009" name="Oval 500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0" name="Oval 500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11" name="Elbow Connector 501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2" name="Elbow Connector 501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3" name="Elbow Connector 501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4" name="Elbow Connector 501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5" name="Elbow Connector 501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6" name="Elbow Connector 501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17" name="Oval 501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8" name="Oval 501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7" name="Group 494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999" name="Elbow Connector 499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0" name="Elbow Connector 499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01" name="Oval 500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2" name="Oval 500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03" name="Elbow Connector 500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4" name="Elbow Connector 500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5" name="Elbow Connector 500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6" name="Elbow Connector 500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07" name="Oval 500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8" name="Oval 500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8" name="Group 494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83" name="Group 498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89" name="Elbow Connector 498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0" name="Elbow Connector 498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1" name="Oval 499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92" name="Oval 499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93" name="Elbow Connector 499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4" name="Elbow Connector 499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5" name="Elbow Connector 499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6" name="Elbow Connector 499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7" name="Oval 499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98" name="Oval 499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84" name="Oval 498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5" name="Oval 498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6" name="Oval 498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7" name="Oval 498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8" name="Oval 498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9" name="Group 494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67" name="Group 496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73" name="Elbow Connector 497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4" name="Elbow Connector 497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75" name="Oval 497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76" name="Oval 497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77" name="Elbow Connector 497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8" name="Elbow Connector 497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9" name="Elbow Connector 497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80" name="Elbow Connector 497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81" name="Oval 498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82" name="Oval 498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68" name="Oval 496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69" name="Oval 496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0" name="Oval 496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1" name="Oval 497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2" name="Oval 497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50" name="Group 494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51" name="Group 495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57" name="Elbow Connector 495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58" name="Elbow Connector 495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59" name="Oval 495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60" name="Oval 495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61" name="Elbow Connector 496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2" name="Elbow Connector 496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3" name="Elbow Connector 496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4" name="Elbow Connector 496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65" name="Oval 496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66" name="Oval 496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52" name="Oval 495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3" name="Oval 495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4" name="Oval 495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5" name="Oval 495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6" name="Oval 495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045" name="Group 4044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644" name="Group 4643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794" name="Group 479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869" name="Group 486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932" name="Oval 493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33" name="Oval 493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34" name="Elbow Connector 493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5" name="Elbow Connector 493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6" name="Elbow Connector 493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7" name="Elbow Connector 493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8" name="Elbow Connector 49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9" name="Elbow Connector 49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40" name="Oval 49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41" name="Oval 49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0" name="Group 486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922" name="Elbow Connector 492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3" name="Elbow Connector 492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24" name="Oval 492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5" name="Oval 492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26" name="Elbow Connector 49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7" name="Elbow Connector 49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8" name="Elbow Connector 492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9" name="Elbow Connector 492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30" name="Oval 492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31" name="Oval 493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1" name="Group 487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06" name="Group 49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12" name="Elbow Connector 49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3" name="Elbow Connector 49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14" name="Oval 49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15" name="Oval 49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16" name="Elbow Connector 49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7" name="Elbow Connector 49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8" name="Elbow Connector 49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9" name="Elbow Connector 49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20" name="Oval 49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21" name="Oval 49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07" name="Oval 49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8" name="Oval 49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9" name="Oval 49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0" name="Oval 49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1" name="Oval 49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2" name="Group 487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90" name="Group 48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96" name="Elbow Connector 48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97" name="Elbow Connector 48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98" name="Oval 48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99" name="Oval 48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00" name="Elbow Connector 48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1" name="Elbow Connector 49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2" name="Elbow Connector 49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3" name="Elbow Connector 49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04" name="Oval 49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05" name="Oval 49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91" name="Oval 48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2" name="Oval 48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3" name="Oval 48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4" name="Oval 48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5" name="Oval 48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3" name="Group 487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74" name="Group 48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80" name="Elbow Connector 48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1" name="Elbow Connector 48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82" name="Oval 48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83" name="Oval 48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84" name="Elbow Connector 48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5" name="Elbow Connector 48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6" name="Elbow Connector 48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7" name="Elbow Connector 48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88" name="Oval 48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89" name="Oval 48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75" name="Oval 48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6" name="Oval 48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7" name="Oval 48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8" name="Oval 48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9" name="Oval 48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95" name="Group 479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796" name="Group 479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859" name="Oval 485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0" name="Oval 485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61" name="Elbow Connector 486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2" name="Elbow Connector 486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3" name="Elbow Connector 486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4" name="Elbow Connector 486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5" name="Elbow Connector 486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6" name="Elbow Connector 486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67" name="Oval 486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8" name="Oval 486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97" name="Group 479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849" name="Elbow Connector 484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0" name="Elbow Connector 484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51" name="Oval 485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2" name="Oval 485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53" name="Elbow Connector 485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4" name="Elbow Connector 485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5" name="Elbow Connector 485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6" name="Elbow Connector 485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57" name="Oval 485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8" name="Oval 485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98" name="Group 479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33" name="Group 48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39" name="Elbow Connector 48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0" name="Elbow Connector 48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41" name="Oval 48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42" name="Oval 48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43" name="Elbow Connector 48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4" name="Elbow Connector 48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5" name="Elbow Connector 48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6" name="Elbow Connector 48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47" name="Oval 48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48" name="Oval 48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34" name="Oval 48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5" name="Oval 48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6" name="Oval 48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7" name="Oval 48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8" name="Oval 48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99" name="Group 479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17" name="Group 481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23" name="Elbow Connector 482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24" name="Elbow Connector 482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25" name="Oval 482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26" name="Oval 482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27" name="Elbow Connector 482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28" name="Elbow Connector 482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29" name="Elbow Connector 482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30" name="Elbow Connector 482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31" name="Oval 483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32" name="Oval 483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18" name="Oval 481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19" name="Oval 481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0" name="Oval 481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1" name="Oval 482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2" name="Oval 482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00" name="Group 479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01" name="Group 48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07" name="Elbow Connector 48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08" name="Elbow Connector 48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09" name="Oval 48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10" name="Oval 48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11" name="Elbow Connector 48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2" name="Elbow Connector 48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3" name="Elbow Connector 48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4" name="Elbow Connector 48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15" name="Oval 48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16" name="Oval 48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02" name="Oval 48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3" name="Oval 48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4" name="Oval 48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5" name="Oval 48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6" name="Oval 48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645" name="Group 4644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646" name="Group 464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721" name="Group 472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784" name="Oval 47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85" name="Oval 47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86" name="Elbow Connector 478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7" name="Elbow Connector 478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8" name="Elbow Connector 478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9" name="Elbow Connector 478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90" name="Elbow Connector 47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91" name="Elbow Connector 47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92" name="Oval 47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93" name="Oval 47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2" name="Group 472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774" name="Elbow Connector 477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75" name="Elbow Connector 477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76" name="Oval 477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77" name="Oval 477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78" name="Elbow Connector 477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79" name="Elbow Connector 477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0" name="Elbow Connector 477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1" name="Elbow Connector 478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82" name="Oval 478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83" name="Oval 478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3" name="Group 472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758" name="Group 47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64" name="Elbow Connector 47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65" name="Elbow Connector 47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66" name="Oval 47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67" name="Oval 47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68" name="Elbow Connector 47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69" name="Elbow Connector 47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70" name="Elbow Connector 47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71" name="Elbow Connector 47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72" name="Oval 47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73" name="Oval 47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759" name="Oval 47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0" name="Oval 47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1" name="Oval 47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2" name="Oval 47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3" name="Oval 47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4" name="Group 472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742" name="Group 474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48" name="Elbow Connector 474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49" name="Elbow Connector 474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50" name="Oval 474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51" name="Oval 475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52" name="Elbow Connector 475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53" name="Elbow Connector 475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54" name="Elbow Connector 475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55" name="Elbow Connector 475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56" name="Oval 475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57" name="Oval 475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743" name="Oval 474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4" name="Oval 474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5" name="Oval 474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6" name="Oval 474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7" name="Oval 474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5" name="Group 472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726" name="Group 472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32" name="Elbow Connector 473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3" name="Elbow Connector 473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34" name="Oval 473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35" name="Oval 473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36" name="Elbow Connector 473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7" name="Elbow Connector 473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8" name="Elbow Connector 473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9" name="Elbow Connector 473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40" name="Oval 473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41" name="Oval 474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727" name="Oval 472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8" name="Oval 472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9" name="Oval 472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0" name="Oval 472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1" name="Oval 473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47" name="Group 464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648" name="Group 464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711" name="Oval 471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2" name="Oval 471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13" name="Elbow Connector 471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4" name="Elbow Connector 471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5" name="Elbow Connector 471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6" name="Elbow Connector 471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7" name="Elbow Connector 471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8" name="Elbow Connector 471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19" name="Oval 471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0" name="Oval 471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49" name="Group 464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701" name="Elbow Connector 470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2" name="Elbow Connector 470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03" name="Oval 470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04" name="Oval 470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05" name="Elbow Connector 470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6" name="Elbow Connector 470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7" name="Elbow Connector 470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8" name="Elbow Connector 470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09" name="Oval 470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0" name="Oval 470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0" name="Group 464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85" name="Group 46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91" name="Elbow Connector 46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2" name="Elbow Connector 46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93" name="Oval 46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94" name="Oval 46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95" name="Elbow Connector 46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6" name="Elbow Connector 46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7" name="Elbow Connector 46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8" name="Elbow Connector 46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99" name="Oval 46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00" name="Oval 46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86" name="Oval 46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7" name="Oval 46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8" name="Oval 46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9" name="Oval 46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90" name="Oval 46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1" name="Group 465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69" name="Group 46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75" name="Elbow Connector 46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6" name="Elbow Connector 46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77" name="Oval 46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78" name="Oval 46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79" name="Elbow Connector 46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0" name="Elbow Connector 46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1" name="Elbow Connector 46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2" name="Elbow Connector 46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83" name="Oval 46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84" name="Oval 46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70" name="Oval 46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1" name="Oval 46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2" name="Oval 46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3" name="Oval 46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4" name="Oval 46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2" name="Group 465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53" name="Group 46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59" name="Elbow Connector 46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0" name="Elbow Connector 46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61" name="Oval 46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62" name="Oval 46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63" name="Elbow Connector 46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4" name="Elbow Connector 46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5" name="Elbow Connector 46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6" name="Elbow Connector 46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67" name="Oval 46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68" name="Oval 46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54" name="Oval 46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5" name="Oval 46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6" name="Oval 46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7" name="Oval 46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8" name="Oval 46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046" name="Group 4045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346" name="Group 4345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496" name="Group 449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571" name="Group 457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634" name="Oval 46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35" name="Oval 46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36" name="Elbow Connector 463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7" name="Elbow Connector 463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8" name="Elbow Connector 463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9" name="Elbow Connector 463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0" name="Elbow Connector 463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1" name="Elbow Connector 464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42" name="Oval 464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43" name="Oval 464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2" name="Group 457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624" name="Elbow Connector 462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5" name="Elbow Connector 462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26" name="Oval 462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27" name="Oval 462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28" name="Elbow Connector 462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9" name="Elbow Connector 462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0" name="Elbow Connector 462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1" name="Elbow Connector 463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32" name="Oval 463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33" name="Oval 463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3" name="Group 457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08" name="Group 46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14" name="Elbow Connector 46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15" name="Elbow Connector 46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16" name="Oval 46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17" name="Oval 46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18" name="Elbow Connector 46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19" name="Elbow Connector 46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20" name="Elbow Connector 46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21" name="Elbow Connector 46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22" name="Oval 46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23" name="Oval 46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09" name="Oval 46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0" name="Oval 46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1" name="Oval 46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2" name="Oval 46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3" name="Oval 46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4" name="Group 457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92" name="Group 45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98" name="Elbow Connector 45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99" name="Elbow Connector 45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00" name="Oval 45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01" name="Oval 46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02" name="Elbow Connector 46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3" name="Elbow Connector 46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4" name="Elbow Connector 46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5" name="Elbow Connector 46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06" name="Oval 46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07" name="Oval 46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93" name="Oval 45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4" name="Oval 45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5" name="Oval 45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6" name="Oval 45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7" name="Oval 45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5" name="Group 457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76" name="Group 457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82" name="Elbow Connector 458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3" name="Elbow Connector 458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84" name="Oval 458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85" name="Oval 458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86" name="Elbow Connector 458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7" name="Elbow Connector 458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8" name="Elbow Connector 458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9" name="Elbow Connector 458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90" name="Oval 458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91" name="Oval 459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77" name="Oval 457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8" name="Oval 457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9" name="Oval 457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80" name="Oval 457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81" name="Oval 458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97" name="Group 449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498" name="Group 449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561" name="Oval 456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2" name="Oval 456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63" name="Elbow Connector 456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4" name="Elbow Connector 456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5" name="Elbow Connector 456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6" name="Elbow Connector 456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7" name="Elbow Connector 456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8" name="Elbow Connector 456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69" name="Oval 456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0" name="Oval 456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99" name="Group 449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551" name="Elbow Connector 455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2" name="Elbow Connector 455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53" name="Oval 455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4" name="Oval 455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55" name="Elbow Connector 455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6" name="Elbow Connector 455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7" name="Elbow Connector 455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8" name="Elbow Connector 455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59" name="Oval 455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0" name="Oval 455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0" name="Group 449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35" name="Group 453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41" name="Elbow Connector 454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2" name="Elbow Connector 454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43" name="Oval 454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44" name="Oval 454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45" name="Elbow Connector 454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6" name="Elbow Connector 454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7" name="Elbow Connector 454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8" name="Elbow Connector 454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49" name="Oval 454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50" name="Oval 454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36" name="Oval 453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7" name="Oval 453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8" name="Oval 453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9" name="Oval 453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0" name="Oval 453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1" name="Group 450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19" name="Group 451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25" name="Elbow Connector 452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26" name="Elbow Connector 452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27" name="Oval 452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28" name="Oval 452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29" name="Elbow Connector 452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30" name="Elbow Connector 452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31" name="Elbow Connector 453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32" name="Elbow Connector 453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33" name="Oval 453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34" name="Oval 453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20" name="Oval 451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1" name="Oval 452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2" name="Oval 452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3" name="Oval 452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4" name="Oval 452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2" name="Group 450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03" name="Group 450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09" name="Elbow Connector 450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0" name="Elbow Connector 450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11" name="Oval 451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12" name="Oval 451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13" name="Elbow Connector 451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4" name="Elbow Connector 451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5" name="Elbow Connector 451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6" name="Elbow Connector 451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17" name="Oval 451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18" name="Oval 451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04" name="Oval 450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5" name="Oval 450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6" name="Oval 450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7" name="Oval 450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8" name="Oval 450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347" name="Group 4346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348" name="Group 434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423" name="Group 442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486" name="Oval 44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87" name="Oval 44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88" name="Elbow Connector 448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9" name="Elbow Connector 448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0" name="Elbow Connector 448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1" name="Elbow Connector 449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2" name="Elbow Connector 449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3" name="Elbow Connector 449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94" name="Oval 449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5" name="Oval 449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4" name="Group 442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476" name="Elbow Connector 447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7" name="Elbow Connector 447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78" name="Oval 447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79" name="Oval 447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80" name="Elbow Connector 447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1" name="Elbow Connector 448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2" name="Elbow Connector 448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3" name="Elbow Connector 448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84" name="Oval 448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85" name="Oval 448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5" name="Group 442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460" name="Group 44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466" name="Elbow Connector 44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67" name="Elbow Connector 44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68" name="Oval 44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69" name="Oval 44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70" name="Elbow Connector 44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1" name="Elbow Connector 44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2" name="Elbow Connector 44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3" name="Elbow Connector 44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74" name="Oval 44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75" name="Oval 44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461" name="Oval 44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2" name="Oval 44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3" name="Oval 44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4" name="Oval 44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5" name="Oval 44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6" name="Group 442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444" name="Group 444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450" name="Elbow Connector 444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1" name="Elbow Connector 445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52" name="Oval 445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53" name="Oval 445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54" name="Elbow Connector 445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5" name="Elbow Connector 445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6" name="Elbow Connector 445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7" name="Elbow Connector 445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58" name="Oval 445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59" name="Oval 445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445" name="Oval 444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6" name="Oval 444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7" name="Oval 444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8" name="Oval 444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9" name="Oval 444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7" name="Group 442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428" name="Group 44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434" name="Elbow Connector 44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35" name="Elbow Connector 44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36" name="Oval 44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37" name="Oval 44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38" name="Elbow Connector 44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39" name="Elbow Connector 44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40" name="Elbow Connector 44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41" name="Elbow Connector 44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42" name="Oval 44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43" name="Oval 44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429" name="Oval 44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0" name="Oval 44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1" name="Oval 44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2" name="Oval 44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3" name="Oval 44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49" name="Group 434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350" name="Group 434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413" name="Oval 44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14" name="Oval 44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15" name="Elbow Connector 44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6" name="Elbow Connector 441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7" name="Elbow Connector 441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8" name="Elbow Connector 44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9" name="Elbow Connector 44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0" name="Elbow Connector 44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21" name="Oval 44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22" name="Oval 44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1" name="Group 435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403" name="Elbow Connector 440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4" name="Elbow Connector 440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05" name="Oval 440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06" name="Oval 440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07" name="Elbow Connector 440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8" name="Elbow Connector 440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9" name="Elbow Connector 440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0" name="Elbow Connector 440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11" name="Oval 441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12" name="Oval 441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2" name="Group 435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87" name="Group 43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93" name="Elbow Connector 43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4" name="Elbow Connector 43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95" name="Oval 43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96" name="Oval 43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97" name="Elbow Connector 43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8" name="Elbow Connector 43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9" name="Elbow Connector 43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00" name="Elbow Connector 43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01" name="Oval 44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02" name="Oval 44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88" name="Oval 43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89" name="Oval 43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0" name="Oval 43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1" name="Oval 43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2" name="Oval 43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3" name="Group 435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71" name="Group 43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77" name="Elbow Connector 43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78" name="Elbow Connector 43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79" name="Oval 43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80" name="Oval 43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81" name="Elbow Connector 43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2" name="Elbow Connector 43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3" name="Elbow Connector 43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4" name="Elbow Connector 43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85" name="Oval 43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86" name="Oval 43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72" name="Oval 43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3" name="Oval 43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4" name="Oval 43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5" name="Oval 43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6" name="Oval 43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4" name="Group 435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55" name="Group 43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61" name="Elbow Connector 43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2" name="Elbow Connector 43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63" name="Oval 43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64" name="Oval 43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65" name="Elbow Connector 43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6" name="Elbow Connector 43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7" name="Elbow Connector 43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8" name="Elbow Connector 43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69" name="Oval 43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70" name="Oval 43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56" name="Oval 43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7" name="Oval 43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8" name="Oval 43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9" name="Oval 43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60" name="Oval 43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047" name="Group 4046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048" name="Group 404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198" name="Group 419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273" name="Group 427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336" name="Oval 433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37" name="Oval 433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338" name="Elbow Connector 433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9" name="Elbow Connector 433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0" name="Elbow Connector 433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1" name="Elbow Connector 43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2" name="Elbow Connector 434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3" name="Elbow Connector 434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44" name="Oval 434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45" name="Oval 434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4" name="Group 427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326" name="Elbow Connector 432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27" name="Elbow Connector 432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28" name="Oval 432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29" name="Oval 432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330" name="Elbow Connector 43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1" name="Elbow Connector 43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2" name="Elbow Connector 433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3" name="Elbow Connector 433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34" name="Oval 433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35" name="Oval 433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5" name="Group 427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10" name="Group 43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16" name="Elbow Connector 43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17" name="Elbow Connector 43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18" name="Oval 43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19" name="Oval 43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20" name="Elbow Connector 43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21" name="Elbow Connector 43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22" name="Elbow Connector 43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23" name="Elbow Connector 43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24" name="Oval 43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25" name="Oval 43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11" name="Oval 43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2" name="Oval 43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3" name="Oval 43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4" name="Oval 43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5" name="Oval 43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6" name="Group 427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94" name="Group 42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00" name="Elbow Connector 42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1" name="Elbow Connector 43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02" name="Oval 43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03" name="Oval 43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04" name="Elbow Connector 43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5" name="Elbow Connector 43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6" name="Elbow Connector 43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7" name="Elbow Connector 43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08" name="Oval 43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09" name="Oval 43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95" name="Oval 42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6" name="Oval 42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7" name="Oval 42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8" name="Oval 42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9" name="Oval 42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7" name="Group 427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78" name="Group 427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84" name="Elbow Connector 428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85" name="Elbow Connector 428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86" name="Oval 428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87" name="Oval 428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88" name="Elbow Connector 428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89" name="Elbow Connector 428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90" name="Elbow Connector 428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91" name="Elbow Connector 429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92" name="Oval 429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93" name="Oval 429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79" name="Oval 427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0" name="Oval 427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1" name="Oval 428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2" name="Oval 428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3" name="Oval 428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99" name="Group 419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200" name="Group 419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263" name="Oval 426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64" name="Oval 426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65" name="Elbow Connector 42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6" name="Elbow Connector 426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7" name="Elbow Connector 426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8" name="Elbow Connector 42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9" name="Elbow Connector 426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70" name="Elbow Connector 426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71" name="Oval 427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72" name="Oval 427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1" name="Group 420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253" name="Elbow Connector 425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4" name="Elbow Connector 425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55" name="Oval 425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56" name="Oval 425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57" name="Elbow Connector 42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8" name="Elbow Connector 42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9" name="Elbow Connector 425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0" name="Elbow Connector 425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61" name="Oval 426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62" name="Oval 426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2" name="Group 420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37" name="Group 42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43" name="Elbow Connector 42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4" name="Elbow Connector 42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45" name="Oval 42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46" name="Oval 42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47" name="Elbow Connector 42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8" name="Elbow Connector 42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9" name="Elbow Connector 42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50" name="Elbow Connector 42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51" name="Oval 42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52" name="Oval 42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38" name="Oval 42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39" name="Oval 42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0" name="Oval 42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1" name="Oval 42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2" name="Oval 42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3" name="Group 420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21" name="Group 42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27" name="Elbow Connector 42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28" name="Elbow Connector 42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29" name="Oval 42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30" name="Oval 42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31" name="Elbow Connector 42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32" name="Elbow Connector 42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33" name="Elbow Connector 42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34" name="Elbow Connector 42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35" name="Oval 42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36" name="Oval 42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22" name="Oval 42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3" name="Oval 42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4" name="Oval 42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5" name="Oval 42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6" name="Oval 42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4" name="Group 420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05" name="Group 42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11" name="Elbow Connector 42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2" name="Elbow Connector 42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13" name="Oval 42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14" name="Oval 42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15" name="Elbow Connector 42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6" name="Elbow Connector 42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7" name="Elbow Connector 42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8" name="Elbow Connector 42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19" name="Oval 42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20" name="Oval 42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06" name="Oval 42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07" name="Oval 42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08" name="Oval 42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09" name="Oval 42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10" name="Oval 42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049" name="Group 404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050" name="Group 404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125" name="Group 412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188" name="Oval 41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9" name="Oval 41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90" name="Elbow Connector 41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1" name="Elbow Connector 419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2" name="Elbow Connector 419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3" name="Elbow Connector 41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4" name="Elbow Connector 41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5" name="Elbow Connector 41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96" name="Oval 41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97" name="Oval 41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6" name="Group 412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178" name="Elbow Connector 417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79" name="Elbow Connector 417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80" name="Oval 417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1" name="Oval 418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82" name="Elbow Connector 41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3" name="Elbow Connector 41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4" name="Elbow Connector 418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5" name="Elbow Connector 418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86" name="Oval 418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7" name="Oval 418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7" name="Group 412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162" name="Group 41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68" name="Elbow Connector 41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69" name="Elbow Connector 41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70" name="Oval 41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71" name="Oval 41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72" name="Elbow Connector 41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73" name="Elbow Connector 41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74" name="Elbow Connector 41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75" name="Elbow Connector 41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76" name="Oval 41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77" name="Oval 41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63" name="Oval 41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4" name="Oval 41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5" name="Oval 41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6" name="Oval 41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7" name="Oval 41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8" name="Group 412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146" name="Group 41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52" name="Elbow Connector 41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3" name="Elbow Connector 41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54" name="Oval 41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55" name="Oval 41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56" name="Elbow Connector 41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7" name="Elbow Connector 41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8" name="Elbow Connector 41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9" name="Elbow Connector 41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60" name="Oval 41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61" name="Oval 41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47" name="Oval 41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Oval 41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9" name="Oval 41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50" name="Oval 41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51" name="Oval 41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9" name="Group 412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130" name="Group 41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36" name="Elbow Connector 41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37" name="Elbow Connector 41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38" name="Oval 41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39" name="Oval 41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40" name="Elbow Connector 41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1" name="Elbow Connector 41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2" name="Elbow Connector 41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3" name="Elbow Connector 41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44" name="Oval 41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45" name="Oval 41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31" name="Oval 41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2" name="Oval 41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3" name="Oval 41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Oval 41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5" name="Oval 41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51" name="Group 405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052" name="Group 405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115" name="Oval 41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16" name="Oval 41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17" name="Elbow Connector 41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8" name="Elbow Connector 411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9" name="Elbow Connector 411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0" name="Elbow Connector 41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1" name="Elbow Connector 41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2" name="Elbow Connector 41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23" name="Oval 41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Oval 41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3" name="Group 405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105" name="Elbow Connector 41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6" name="Elbow Connector 41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07" name="Oval 41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08" name="Oval 41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09" name="Elbow Connector 41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0" name="Elbow Connector 41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1" name="Elbow Connector 41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2" name="Elbow Connector 41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13" name="Oval 41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14" name="Oval 41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4" name="Group 405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89" name="Group 40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95" name="Elbow Connector 40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96" name="Elbow Connector 40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97" name="Oval 40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98" name="Oval 40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99" name="Elbow Connector 40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00" name="Elbow Connector 40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01" name="Elbow Connector 41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02" name="Elbow Connector 41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03" name="Oval 41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04" name="Oval 41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90" name="Oval 40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1" name="Oval 40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2" name="Oval 40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3" name="Oval 40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4" name="Oval 40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5" name="Group 405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73" name="Group 40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79" name="Elbow Connector 40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0" name="Elbow Connector 40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81" name="Oval 40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82" name="Oval 40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83" name="Elbow Connector 40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4" name="Elbow Connector 40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5" name="Elbow Connector 40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6" name="Elbow Connector 40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87" name="Oval 40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88" name="Oval 40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74" name="Oval 40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5" name="Oval 40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6" name="Oval 40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7" name="Oval 40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8" name="Oval 40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6" name="Group 405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57" name="Group 40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63" name="Elbow Connector 40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64" name="Elbow Connector 40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65" name="Oval 40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66" name="Oval 40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67" name="Elbow Connector 40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68" name="Elbow Connector 40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69" name="Elbow Connector 40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70" name="Elbow Connector 40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71" name="Oval 40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72" name="Oval 40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58" name="Oval 40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59" name="Oval 40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0" name="Oval 40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1" name="Oval 40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2" name="Oval 40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cxnSp>
        <p:nvCxnSpPr>
          <p:cNvPr id="5240" name="Elbow Connector 5239"/>
          <p:cNvCxnSpPr/>
          <p:nvPr/>
        </p:nvCxnSpPr>
        <p:spPr>
          <a:xfrm rot="5400000">
            <a:off x="4385866" y="3692591"/>
            <a:ext cx="60693" cy="141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41" name="Group 5240"/>
          <p:cNvGrpSpPr/>
          <p:nvPr/>
        </p:nvGrpSpPr>
        <p:grpSpPr>
          <a:xfrm>
            <a:off x="6202681" y="2331720"/>
            <a:ext cx="5989320" cy="4526280"/>
            <a:chOff x="556299" y="2690907"/>
            <a:chExt cx="4777701" cy="3511774"/>
          </a:xfrm>
        </p:grpSpPr>
        <p:grpSp>
          <p:nvGrpSpPr>
            <p:cNvPr id="5242" name="Group 5241"/>
            <p:cNvGrpSpPr/>
            <p:nvPr/>
          </p:nvGrpSpPr>
          <p:grpSpPr>
            <a:xfrm>
              <a:off x="556299" y="2690907"/>
              <a:ext cx="4747221" cy="1195294"/>
              <a:chOff x="403899" y="2538506"/>
              <a:chExt cx="11450915" cy="4225435"/>
            </a:xfrm>
          </p:grpSpPr>
          <p:grpSp>
            <p:nvGrpSpPr>
              <p:cNvPr id="7637" name="Group 7636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8535" name="Group 853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685" name="Group 868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760" name="Group 875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823" name="Oval 88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24" name="Oval 88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825" name="Elbow Connector 88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6" name="Elbow Connector 88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7" name="Elbow Connector 88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8" name="Elbow Connector 88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9" name="Elbow Connector 88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0" name="Elbow Connector 88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31" name="Oval 88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32" name="Oval 88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1" name="Group 876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813" name="Elbow Connector 881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4" name="Elbow Connector 881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15" name="Oval 88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16" name="Oval 88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817" name="Elbow Connector 88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8" name="Elbow Connector 88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9" name="Elbow Connector 88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0" name="Elbow Connector 88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21" name="Oval 88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22" name="Oval 88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2" name="Group 876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97" name="Group 879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803" name="Elbow Connector 880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4" name="Elbow Connector 880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05" name="Oval 880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06" name="Oval 880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807" name="Elbow Connector 880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8" name="Elbow Connector 880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9" name="Elbow Connector 880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10" name="Elbow Connector 880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11" name="Oval 881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12" name="Oval 881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98" name="Oval 879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99" name="Oval 879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00" name="Oval 879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01" name="Oval 880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02" name="Oval 880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3" name="Group 876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81" name="Group 878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87" name="Elbow Connector 878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88" name="Elbow Connector 878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89" name="Oval 878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90" name="Oval 878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91" name="Elbow Connector 879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92" name="Elbow Connector 879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93" name="Elbow Connector 879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94" name="Elbow Connector 879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95" name="Oval 879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96" name="Oval 879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82" name="Oval 878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3" name="Oval 878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4" name="Oval 878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5" name="Oval 878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6" name="Oval 878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4" name="Group 876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65" name="Group 876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71" name="Elbow Connector 877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2" name="Elbow Connector 877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73" name="Oval 877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74" name="Oval 877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75" name="Elbow Connector 877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6" name="Elbow Connector 877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7" name="Elbow Connector 877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8" name="Elbow Connector 877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79" name="Oval 877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80" name="Oval 877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66" name="Oval 876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7" name="Oval 876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8" name="Oval 876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9" name="Oval 876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70" name="Oval 876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86" name="Group 868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687" name="Group 868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750" name="Oval 87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51" name="Oval 87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752" name="Elbow Connector 87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3" name="Elbow Connector 875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4" name="Elbow Connector 875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5" name="Elbow Connector 87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6" name="Elbow Connector 87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7" name="Elbow Connector 87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58" name="Oval 87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59" name="Oval 87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88" name="Group 868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740" name="Elbow Connector 87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1" name="Elbow Connector 87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42" name="Oval 87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43" name="Oval 87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744" name="Elbow Connector 874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5" name="Elbow Connector 874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6" name="Elbow Connector 87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7" name="Elbow Connector 87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48" name="Oval 87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49" name="Oval 87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89" name="Group 868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24" name="Group 87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30" name="Elbow Connector 87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1" name="Elbow Connector 87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32" name="Oval 87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33" name="Oval 87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34" name="Elbow Connector 87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5" name="Elbow Connector 87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6" name="Elbow Connector 87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7" name="Elbow Connector 87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38" name="Oval 87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39" name="Oval 87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25" name="Oval 87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6" name="Oval 87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7" name="Oval 87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8" name="Oval 87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9" name="Oval 87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90" name="Group 868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08" name="Group 87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14" name="Elbow Connector 87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15" name="Elbow Connector 87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16" name="Oval 87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17" name="Oval 87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18" name="Elbow Connector 87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19" name="Elbow Connector 87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20" name="Elbow Connector 87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21" name="Elbow Connector 87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22" name="Oval 87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23" name="Oval 87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09" name="Oval 87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0" name="Oval 87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1" name="Oval 87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2" name="Oval 87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3" name="Oval 87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91" name="Group 869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92" name="Group 86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98" name="Elbow Connector 86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99" name="Elbow Connector 86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00" name="Oval 86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01" name="Oval 87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02" name="Elbow Connector 87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3" name="Elbow Connector 87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4" name="Elbow Connector 87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5" name="Elbow Connector 87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06" name="Oval 87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07" name="Oval 87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93" name="Oval 86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4" name="Oval 86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5" name="Oval 86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6" name="Oval 86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7" name="Oval 86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536" name="Group 853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537" name="Group 853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612" name="Group 861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675" name="Oval 86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76" name="Oval 86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77" name="Elbow Connector 86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8" name="Elbow Connector 867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9" name="Elbow Connector 867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0" name="Elbow Connector 86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1" name="Elbow Connector 86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2" name="Elbow Connector 86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83" name="Oval 86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84" name="Oval 86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3" name="Group 861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665" name="Elbow Connector 86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6" name="Elbow Connector 866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67" name="Oval 86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68" name="Oval 86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69" name="Elbow Connector 866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0" name="Elbow Connector 866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1" name="Elbow Connector 86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2" name="Elbow Connector 86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73" name="Oval 86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74" name="Oval 86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4" name="Group 861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49" name="Group 864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55" name="Elbow Connector 865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56" name="Elbow Connector 865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57" name="Oval 865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58" name="Oval 865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59" name="Elbow Connector 865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0" name="Elbow Connector 865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1" name="Elbow Connector 866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2" name="Elbow Connector 866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63" name="Oval 866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64" name="Oval 866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50" name="Oval 864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1" name="Oval 865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2" name="Oval 865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3" name="Oval 865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4" name="Oval 865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5" name="Group 861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33" name="Group 86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39" name="Elbow Connector 86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0" name="Elbow Connector 86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41" name="Oval 86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42" name="Oval 86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43" name="Elbow Connector 86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4" name="Elbow Connector 86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5" name="Elbow Connector 86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6" name="Elbow Connector 86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47" name="Oval 86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48" name="Oval 86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34" name="Oval 86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5" name="Oval 86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6" name="Oval 86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7" name="Oval 86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8" name="Oval 86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6" name="Group 861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17" name="Group 861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23" name="Elbow Connector 862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4" name="Elbow Connector 862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25" name="Oval 862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26" name="Oval 862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27" name="Elbow Connector 862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8" name="Elbow Connector 862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9" name="Elbow Connector 862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30" name="Elbow Connector 862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31" name="Oval 863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32" name="Oval 863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18" name="Oval 861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19" name="Oval 861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20" name="Oval 861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21" name="Oval 862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22" name="Oval 862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538" name="Group 853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539" name="Group 853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602" name="Oval 86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03" name="Oval 86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04" name="Elbow Connector 86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5" name="Elbow Connector 860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6" name="Elbow Connector 860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7" name="Elbow Connector 86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8" name="Elbow Connector 86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9" name="Elbow Connector 86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10" name="Oval 86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11" name="Oval 86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0" name="Group 853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592" name="Elbow Connector 859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3" name="Elbow Connector 85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94" name="Oval 859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95" name="Oval 859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596" name="Elbow Connector 859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7" name="Elbow Connector 859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8" name="Elbow Connector 859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9" name="Elbow Connector 859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00" name="Oval 859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01" name="Oval 860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1" name="Group 854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76" name="Group 857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82" name="Elbow Connector 858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3" name="Elbow Connector 858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84" name="Oval 858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85" name="Oval 858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86" name="Elbow Connector 858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7" name="Elbow Connector 858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8" name="Elbow Connector 858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9" name="Elbow Connector 858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90" name="Oval 858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91" name="Oval 859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77" name="Oval 857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78" name="Oval 857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79" name="Oval 857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80" name="Oval 857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81" name="Oval 858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2" name="Group 854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60" name="Group 85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66" name="Elbow Connector 85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67" name="Elbow Connector 85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68" name="Oval 85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69" name="Oval 85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70" name="Elbow Connector 85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71" name="Elbow Connector 85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72" name="Elbow Connector 85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73" name="Elbow Connector 85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74" name="Oval 85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75" name="Oval 85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61" name="Oval 85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2" name="Oval 85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3" name="Oval 85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4" name="Oval 85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5" name="Oval 85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3" name="Group 854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44" name="Group 854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50" name="Elbow Connector 854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1" name="Elbow Connector 855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52" name="Oval 855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53" name="Oval 855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54" name="Elbow Connector 855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5" name="Elbow Connector 855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6" name="Elbow Connector 855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7" name="Elbow Connector 855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58" name="Oval 855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59" name="Oval 855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45" name="Oval 854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6" name="Oval 854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7" name="Oval 854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8" name="Oval 854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9" name="Oval 854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638" name="Group 7637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8237" name="Group 8236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387" name="Group 838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462" name="Group 846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525" name="Oval 85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26" name="Oval 85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527" name="Elbow Connector 85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8" name="Elbow Connector 852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9" name="Elbow Connector 852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30" name="Elbow Connector 852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31" name="Elbow Connector 85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32" name="Elbow Connector 85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33" name="Oval 85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34" name="Oval 85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3" name="Group 846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515" name="Elbow Connector 85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16" name="Elbow Connector 851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17" name="Oval 85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18" name="Oval 85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519" name="Elbow Connector 85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0" name="Elbow Connector 85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1" name="Elbow Connector 85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2" name="Elbow Connector 85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23" name="Oval 85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24" name="Oval 85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4" name="Group 846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99" name="Group 849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05" name="Elbow Connector 850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06" name="Elbow Connector 850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07" name="Oval 850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08" name="Oval 850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09" name="Elbow Connector 850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0" name="Elbow Connector 850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1" name="Elbow Connector 851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2" name="Elbow Connector 851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13" name="Oval 851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14" name="Oval 851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00" name="Oval 849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1" name="Oval 850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2" name="Oval 850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3" name="Oval 850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4" name="Oval 850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5" name="Group 846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83" name="Group 848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89" name="Elbow Connector 848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0" name="Elbow Connector 848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91" name="Oval 849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92" name="Oval 849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93" name="Elbow Connector 849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4" name="Elbow Connector 849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5" name="Elbow Connector 849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6" name="Elbow Connector 849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97" name="Oval 849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98" name="Oval 849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84" name="Oval 848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5" name="Oval 848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6" name="Oval 848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7" name="Oval 848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8" name="Oval 848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6" name="Group 846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67" name="Group 846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73" name="Elbow Connector 847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74" name="Elbow Connector 847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75" name="Oval 847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76" name="Oval 847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77" name="Elbow Connector 847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78" name="Elbow Connector 847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79" name="Elbow Connector 847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80" name="Elbow Connector 847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81" name="Oval 848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82" name="Oval 848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68" name="Oval 846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69" name="Oval 846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70" name="Oval 846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71" name="Oval 847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72" name="Oval 847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388" name="Group 838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389" name="Group 838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452" name="Oval 84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53" name="Oval 84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454" name="Elbow Connector 84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5" name="Elbow Connector 845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6" name="Elbow Connector 845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7" name="Elbow Connector 845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8" name="Elbow Connector 84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9" name="Elbow Connector 84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60" name="Oval 84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61" name="Oval 84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0" name="Group 838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442" name="Elbow Connector 844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3" name="Elbow Connector 844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44" name="Oval 844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45" name="Oval 844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446" name="Elbow Connector 844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7" name="Elbow Connector 844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8" name="Elbow Connector 84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9" name="Elbow Connector 84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50" name="Oval 84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51" name="Oval 84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1" name="Group 839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26" name="Group 842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32" name="Elbow Connector 843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3" name="Elbow Connector 843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34" name="Oval 843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35" name="Oval 843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36" name="Elbow Connector 843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7" name="Elbow Connector 843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8" name="Elbow Connector 843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9" name="Elbow Connector 843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40" name="Oval 843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41" name="Oval 844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27" name="Oval 842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28" name="Oval 842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29" name="Oval 842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30" name="Oval 842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31" name="Oval 843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2" name="Group 839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10" name="Group 84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16" name="Elbow Connector 84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17" name="Elbow Connector 84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18" name="Oval 84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19" name="Oval 84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20" name="Elbow Connector 84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21" name="Elbow Connector 84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22" name="Elbow Connector 84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23" name="Elbow Connector 84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24" name="Oval 84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25" name="Oval 84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11" name="Oval 84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2" name="Oval 84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3" name="Oval 84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4" name="Oval 84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5" name="Oval 84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3" name="Group 839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94" name="Group 83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00" name="Elbow Connector 83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1" name="Elbow Connector 84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02" name="Oval 84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03" name="Oval 84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04" name="Elbow Connector 84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5" name="Elbow Connector 84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6" name="Elbow Connector 84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7" name="Elbow Connector 84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08" name="Oval 84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09" name="Oval 84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95" name="Oval 83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6" name="Oval 83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7" name="Oval 83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8" name="Oval 83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9" name="Oval 83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238" name="Group 8237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239" name="Group 823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314" name="Group 831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377" name="Oval 83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78" name="Oval 83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79" name="Elbow Connector 83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0" name="Elbow Connector 837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1" name="Elbow Connector 838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2" name="Elbow Connector 838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3" name="Elbow Connector 83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4" name="Elbow Connector 83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85" name="Oval 83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86" name="Oval 83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5" name="Group 831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367" name="Elbow Connector 83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68" name="Elbow Connector 83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69" name="Oval 83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70" name="Oval 83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71" name="Elbow Connector 837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72" name="Elbow Connector 837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73" name="Elbow Connector 83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74" name="Elbow Connector 83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75" name="Oval 83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76" name="Oval 83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6" name="Group 831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51" name="Group 835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357" name="Elbow Connector 835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58" name="Elbow Connector 835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59" name="Oval 835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60" name="Oval 835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361" name="Elbow Connector 836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62" name="Elbow Connector 836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63" name="Elbow Connector 836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64" name="Elbow Connector 836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65" name="Oval 836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66" name="Oval 836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52" name="Oval 835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3" name="Oval 835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4" name="Oval 835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5" name="Oval 835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6" name="Oval 835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7" name="Group 831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35" name="Group 833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341" name="Elbow Connector 834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2" name="Elbow Connector 834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43" name="Oval 834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44" name="Oval 834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345" name="Elbow Connector 834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6" name="Elbow Connector 834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7" name="Elbow Connector 834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8" name="Elbow Connector 834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49" name="Oval 834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50" name="Oval 834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36" name="Oval 833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37" name="Oval 833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38" name="Oval 833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39" name="Oval 833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40" name="Oval 833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8" name="Group 831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19" name="Group 831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325" name="Elbow Connector 832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26" name="Elbow Connector 832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27" name="Oval 832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28" name="Oval 832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329" name="Elbow Connector 832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30" name="Elbow Connector 832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31" name="Elbow Connector 833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32" name="Elbow Connector 833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33" name="Oval 833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34" name="Oval 833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20" name="Oval 831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1" name="Oval 832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2" name="Oval 832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3" name="Oval 832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4" name="Oval 832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240" name="Group 823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241" name="Group 824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304" name="Oval 83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05" name="Oval 83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06" name="Elbow Connector 83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7" name="Elbow Connector 830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8" name="Elbow Connector 830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9" name="Elbow Connector 830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10" name="Elbow Connector 83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11" name="Elbow Connector 83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12" name="Oval 83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13" name="Oval 83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2" name="Group 824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294" name="Elbow Connector 829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5" name="Elbow Connector 829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96" name="Oval 829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97" name="Oval 829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98" name="Elbow Connector 829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9" name="Elbow Connector 829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0" name="Elbow Connector 829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1" name="Elbow Connector 830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02" name="Oval 830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03" name="Oval 830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3" name="Group 824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78" name="Group 827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84" name="Elbow Connector 828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85" name="Elbow Connector 828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86" name="Oval 828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87" name="Oval 828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88" name="Elbow Connector 828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89" name="Elbow Connector 828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90" name="Elbow Connector 828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91" name="Elbow Connector 829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92" name="Oval 829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93" name="Oval 829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79" name="Oval 827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0" name="Oval 827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1" name="Oval 828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2" name="Oval 828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3" name="Oval 828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4" name="Group 824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62" name="Group 82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68" name="Elbow Connector 82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69" name="Elbow Connector 82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70" name="Oval 82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71" name="Oval 82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72" name="Elbow Connector 82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3" name="Elbow Connector 82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4" name="Elbow Connector 82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5" name="Elbow Connector 82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76" name="Oval 82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77" name="Oval 82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63" name="Oval 82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4" name="Oval 82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5" name="Oval 82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6" name="Oval 82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7" name="Oval 82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5" name="Group 824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46" name="Group 82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52" name="Elbow Connector 82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3" name="Elbow Connector 82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54" name="Oval 82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55" name="Oval 82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56" name="Elbow Connector 82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7" name="Elbow Connector 82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8" name="Elbow Connector 82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9" name="Elbow Connector 82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60" name="Oval 82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61" name="Oval 82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47" name="Oval 82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48" name="Oval 82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49" name="Oval 82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50" name="Oval 82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51" name="Oval 82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639" name="Group 7638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939" name="Group 793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089" name="Group 808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164" name="Group 816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227" name="Oval 82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8" name="Oval 82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29" name="Elbow Connector 82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0" name="Elbow Connector 82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1" name="Elbow Connector 82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2" name="Elbow Connector 823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3" name="Elbow Connector 82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4" name="Elbow Connector 82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35" name="Oval 82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36" name="Oval 82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5" name="Group 816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217" name="Elbow Connector 82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18" name="Elbow Connector 82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19" name="Oval 82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0" name="Oval 82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21" name="Elbow Connector 82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2" name="Elbow Connector 82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3" name="Elbow Connector 82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4" name="Elbow Connector 82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25" name="Oval 82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6" name="Oval 82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6" name="Group 816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01" name="Group 82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07" name="Elbow Connector 82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08" name="Elbow Connector 82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09" name="Oval 82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10" name="Oval 82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11" name="Elbow Connector 82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12" name="Elbow Connector 82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13" name="Elbow Connector 82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14" name="Elbow Connector 82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15" name="Oval 82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16" name="Oval 82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02" name="Oval 82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3" name="Oval 82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4" name="Oval 82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5" name="Oval 82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6" name="Oval 82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7" name="Group 816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85" name="Group 81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91" name="Elbow Connector 81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2" name="Elbow Connector 81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93" name="Oval 81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94" name="Oval 81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95" name="Elbow Connector 81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6" name="Elbow Connector 81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7" name="Elbow Connector 81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8" name="Elbow Connector 81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99" name="Oval 81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00" name="Oval 81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86" name="Oval 81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87" name="Oval 81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88" name="Oval 81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89" name="Oval 81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90" name="Oval 81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8" name="Group 816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69" name="Group 81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75" name="Elbow Connector 81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76" name="Elbow Connector 81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77" name="Oval 81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78" name="Oval 81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79" name="Elbow Connector 81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0" name="Elbow Connector 81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1" name="Elbow Connector 81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2" name="Elbow Connector 81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83" name="Oval 81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84" name="Oval 81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70" name="Oval 81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1" name="Oval 81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2" name="Oval 81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3" name="Oval 81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4" name="Oval 81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090" name="Group 808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091" name="Group 809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154" name="Oval 81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55" name="Oval 81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56" name="Elbow Connector 81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7" name="Elbow Connector 81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8" name="Elbow Connector 81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9" name="Elbow Connector 815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60" name="Elbow Connector 81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61" name="Elbow Connector 81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62" name="Oval 81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63" name="Oval 81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2" name="Group 809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144" name="Elbow Connector 81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45" name="Elbow Connector 81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46" name="Oval 814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47" name="Oval 814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48" name="Elbow Connector 814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49" name="Elbow Connector 814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0" name="Elbow Connector 814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1" name="Elbow Connector 815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52" name="Oval 815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53" name="Oval 815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3" name="Group 809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28" name="Group 81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34" name="Elbow Connector 81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35" name="Elbow Connector 81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36" name="Oval 81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37" name="Oval 81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38" name="Elbow Connector 81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39" name="Elbow Connector 81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40" name="Elbow Connector 81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41" name="Elbow Connector 81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42" name="Oval 81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43" name="Oval 81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29" name="Oval 81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0" name="Oval 81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1" name="Oval 81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2" name="Oval 81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3" name="Oval 81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4" name="Group 809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12" name="Group 81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18" name="Elbow Connector 81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19" name="Elbow Connector 81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20" name="Oval 81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21" name="Oval 81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22" name="Elbow Connector 81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23" name="Elbow Connector 81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24" name="Elbow Connector 81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25" name="Elbow Connector 81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26" name="Oval 81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27" name="Oval 81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13" name="Oval 81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4" name="Oval 81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5" name="Oval 81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6" name="Oval 81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7" name="Oval 81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5" name="Group 809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96" name="Group 80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02" name="Elbow Connector 81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3" name="Elbow Connector 81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04" name="Oval 81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05" name="Oval 81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06" name="Elbow Connector 81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7" name="Elbow Connector 81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8" name="Elbow Connector 81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9" name="Elbow Connector 81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10" name="Oval 81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11" name="Oval 81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97" name="Oval 80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98" name="Oval 80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99" name="Oval 80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00" name="Oval 80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01" name="Oval 81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940" name="Group 793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941" name="Group 794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016" name="Group 801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079" name="Oval 80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80" name="Oval 80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81" name="Elbow Connector 80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2" name="Elbow Connector 80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3" name="Elbow Connector 80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4" name="Elbow Connector 808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5" name="Elbow Connector 80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6" name="Elbow Connector 80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87" name="Oval 80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88" name="Oval 80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17" name="Group 801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069" name="Elbow Connector 80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0" name="Elbow Connector 80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71" name="Oval 80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72" name="Oval 80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73" name="Elbow Connector 807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4" name="Elbow Connector 807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5" name="Elbow Connector 80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6" name="Elbow Connector 80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77" name="Oval 80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78" name="Oval 80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18" name="Group 801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53" name="Group 80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59" name="Elbow Connector 80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0" name="Elbow Connector 80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61" name="Oval 80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62" name="Oval 80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63" name="Elbow Connector 80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4" name="Elbow Connector 80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5" name="Elbow Connector 80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6" name="Elbow Connector 80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67" name="Oval 80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68" name="Oval 80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54" name="Oval 80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5" name="Oval 80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6" name="Oval 80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7" name="Oval 80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8" name="Oval 80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19" name="Group 801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37" name="Group 80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43" name="Elbow Connector 80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4" name="Elbow Connector 80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45" name="Oval 80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46" name="Oval 80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47" name="Elbow Connector 80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8" name="Elbow Connector 80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9" name="Elbow Connector 80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50" name="Elbow Connector 80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51" name="Oval 80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52" name="Oval 80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38" name="Oval 80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39" name="Oval 80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40" name="Oval 80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41" name="Oval 80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42" name="Oval 80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20" name="Group 801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21" name="Group 80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27" name="Elbow Connector 80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28" name="Elbow Connector 80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29" name="Oval 80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30" name="Oval 80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31" name="Elbow Connector 80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32" name="Elbow Connector 80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33" name="Elbow Connector 80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34" name="Elbow Connector 80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35" name="Oval 80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36" name="Oval 80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22" name="Oval 80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3" name="Oval 80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4" name="Oval 80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5" name="Oval 80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6" name="Oval 80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942" name="Group 794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943" name="Group 794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006" name="Oval 80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07" name="Oval 80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08" name="Elbow Connector 800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9" name="Elbow Connector 80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0" name="Elbow Connector 80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1" name="Elbow Connector 801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2" name="Elbow Connector 80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3" name="Elbow Connector 80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14" name="Oval 80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15" name="Oval 80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4" name="Group 794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996" name="Elbow Connector 79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97" name="Elbow Connector 79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98" name="Oval 799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99" name="Oval 799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00" name="Elbow Connector 799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1" name="Elbow Connector 800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2" name="Elbow Connector 800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3" name="Elbow Connector 800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04" name="Oval 800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05" name="Oval 800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5" name="Group 794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80" name="Group 79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86" name="Elbow Connector 79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87" name="Elbow Connector 79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88" name="Oval 79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89" name="Oval 79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90" name="Elbow Connector 79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1" name="Elbow Connector 79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2" name="Elbow Connector 79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3" name="Elbow Connector 79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94" name="Oval 79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95" name="Oval 79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81" name="Oval 79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2" name="Oval 79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3" name="Oval 79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4" name="Oval 79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5" name="Oval 79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6" name="Group 794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64" name="Group 79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70" name="Elbow Connector 79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1" name="Elbow Connector 79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72" name="Oval 79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73" name="Oval 79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74" name="Elbow Connector 79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5" name="Elbow Connector 79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6" name="Elbow Connector 79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7" name="Elbow Connector 79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78" name="Oval 79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79" name="Oval 79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65" name="Oval 79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6" name="Oval 79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7" name="Oval 79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8" name="Oval 79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9" name="Oval 79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7" name="Group 794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48" name="Group 79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54" name="Elbow Connector 79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55" name="Elbow Connector 79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56" name="Oval 79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57" name="Oval 79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58" name="Elbow Connector 79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59" name="Elbow Connector 79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60" name="Elbow Connector 79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61" name="Elbow Connector 79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62" name="Oval 79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63" name="Oval 79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49" name="Oval 79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0" name="Oval 79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1" name="Oval 79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2" name="Oval 79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3" name="Oval 79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640" name="Group 7639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641" name="Group 7640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791" name="Group 779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866" name="Group 786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929" name="Oval 79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30" name="Oval 79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31" name="Elbow Connector 793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2" name="Elbow Connector 79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3" name="Elbow Connector 79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4" name="Elbow Connector 793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5" name="Elbow Connector 793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6" name="Elbow Connector 793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37" name="Oval 793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38" name="Oval 793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67" name="Group 786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919" name="Elbow Connector 79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0" name="Elbow Connector 79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21" name="Oval 79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22" name="Oval 79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23" name="Elbow Connector 792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4" name="Elbow Connector 792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5" name="Elbow Connector 79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6" name="Elbow Connector 79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27" name="Oval 79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28" name="Oval 79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68" name="Group 786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03" name="Group 790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09" name="Elbow Connector 790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0" name="Elbow Connector 790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11" name="Oval 791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12" name="Oval 791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13" name="Elbow Connector 791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4" name="Elbow Connector 791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5" name="Elbow Connector 791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6" name="Elbow Connector 791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17" name="Oval 791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18" name="Oval 791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04" name="Oval 790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5" name="Oval 790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6" name="Oval 790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7" name="Oval 790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8" name="Oval 790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69" name="Group 786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87" name="Group 78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93" name="Elbow Connector 78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4" name="Elbow Connector 78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95" name="Oval 78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96" name="Oval 78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97" name="Elbow Connector 78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8" name="Elbow Connector 78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9" name="Elbow Connector 78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00" name="Elbow Connector 78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01" name="Oval 79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02" name="Oval 79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88" name="Oval 78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89" name="Oval 78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90" name="Oval 78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91" name="Oval 78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92" name="Oval 78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70" name="Group 786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71" name="Group 78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77" name="Elbow Connector 78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78" name="Elbow Connector 78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79" name="Oval 78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80" name="Oval 78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81" name="Elbow Connector 78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2" name="Elbow Connector 78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3" name="Elbow Connector 78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4" name="Elbow Connector 78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85" name="Oval 78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86" name="Oval 78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72" name="Oval 78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3" name="Oval 78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4" name="Oval 78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5" name="Oval 78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6" name="Oval 78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792" name="Group 779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793" name="Group 779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856" name="Oval 78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57" name="Oval 78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858" name="Elbow Connector 785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9" name="Elbow Connector 78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0" name="Elbow Connector 78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1" name="Elbow Connector 786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2" name="Elbow Connector 78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3" name="Elbow Connector 78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64" name="Oval 78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65" name="Oval 78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4" name="Group 779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846" name="Elbow Connector 78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47" name="Elbow Connector 78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48" name="Oval 78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49" name="Oval 78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850" name="Elbow Connector 784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1" name="Elbow Connector 785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2" name="Elbow Connector 78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3" name="Elbow Connector 78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54" name="Oval 78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55" name="Oval 78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5" name="Group 779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30" name="Group 78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36" name="Elbow Connector 78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37" name="Elbow Connector 78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38" name="Oval 78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39" name="Oval 78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40" name="Elbow Connector 78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1" name="Elbow Connector 78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2" name="Elbow Connector 78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3" name="Elbow Connector 78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44" name="Oval 78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45" name="Oval 78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31" name="Oval 78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2" name="Oval 78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3" name="Oval 78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4" name="Oval 78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5" name="Oval 78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6" name="Group 779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14" name="Group 78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20" name="Elbow Connector 78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1" name="Elbow Connector 78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22" name="Oval 78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23" name="Oval 78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24" name="Elbow Connector 78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5" name="Elbow Connector 78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6" name="Elbow Connector 78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7" name="Elbow Connector 78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28" name="Oval 78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29" name="Oval 78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15" name="Oval 78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6" name="Oval 78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7" name="Oval 78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8" name="Oval 78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9" name="Oval 78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7" name="Group 779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98" name="Group 77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04" name="Elbow Connector 78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05" name="Elbow Connector 78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06" name="Oval 78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07" name="Oval 78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08" name="Elbow Connector 78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09" name="Elbow Connector 78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10" name="Elbow Connector 78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11" name="Elbow Connector 78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12" name="Oval 78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13" name="Oval 78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99" name="Oval 77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0" name="Oval 77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1" name="Oval 78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2" name="Oval 78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3" name="Oval 78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42" name="Group 7641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643" name="Group 764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718" name="Group 771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781" name="Oval 77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82" name="Oval 77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83" name="Elbow Connector 778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4" name="Elbow Connector 77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5" name="Elbow Connector 77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6" name="Elbow Connector 778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7" name="Elbow Connector 778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8" name="Elbow Connector 778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89" name="Oval 778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90" name="Oval 778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19" name="Group 771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771" name="Elbow Connector 77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2" name="Elbow Connector 77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73" name="Oval 77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74" name="Oval 77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75" name="Elbow Connector 777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6" name="Elbow Connector 777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7" name="Elbow Connector 77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8" name="Elbow Connector 77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79" name="Oval 77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80" name="Oval 77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20" name="Group 771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55" name="Group 77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61" name="Elbow Connector 77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2" name="Elbow Connector 77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63" name="Oval 77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64" name="Oval 77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65" name="Elbow Connector 77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6" name="Elbow Connector 77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7" name="Elbow Connector 77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8" name="Elbow Connector 77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69" name="Oval 77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70" name="Oval 77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56" name="Oval 77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57" name="Oval 77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58" name="Oval 77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59" name="Oval 77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60" name="Oval 77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21" name="Group 772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39" name="Group 77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45" name="Elbow Connector 77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46" name="Elbow Connector 77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47" name="Oval 77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48" name="Oval 77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49" name="Elbow Connector 77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0" name="Elbow Connector 77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1" name="Elbow Connector 77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2" name="Elbow Connector 77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53" name="Oval 77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54" name="Oval 77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40" name="Oval 77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1" name="Oval 77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2" name="Oval 77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3" name="Oval 77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4" name="Oval 77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22" name="Group 772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23" name="Group 77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29" name="Elbow Connector 77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0" name="Elbow Connector 77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31" name="Oval 77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32" name="Oval 77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33" name="Elbow Connector 77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4" name="Elbow Connector 77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5" name="Elbow Connector 77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6" name="Elbow Connector 77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37" name="Oval 77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38" name="Oval 77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24" name="Oval 77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5" name="Oval 77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6" name="Oval 77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7" name="Oval 77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8" name="Oval 77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644" name="Group 764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645" name="Group 764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708" name="Oval 77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9" name="Oval 77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10" name="Elbow Connector 770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1" name="Elbow Connector 77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2" name="Elbow Connector 77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3" name="Elbow Connector 771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4" name="Elbow Connector 771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5" name="Elbow Connector 771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16" name="Oval 771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17" name="Oval 771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6" name="Group 764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698" name="Elbow Connector 76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99" name="Elbow Connector 76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00" name="Oval 769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1" name="Oval 770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02" name="Elbow Connector 770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03" name="Elbow Connector 770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04" name="Elbow Connector 770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05" name="Elbow Connector 770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06" name="Oval 770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7" name="Oval 770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7" name="Group 764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82" name="Group 76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88" name="Elbow Connector 76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89" name="Elbow Connector 76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90" name="Oval 76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91" name="Oval 76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92" name="Elbow Connector 76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93" name="Elbow Connector 76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94" name="Elbow Connector 76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95" name="Elbow Connector 76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96" name="Oval 76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97" name="Oval 76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83" name="Oval 76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4" name="Oval 76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5" name="Oval 76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6" name="Oval 76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7" name="Oval 76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8" name="Group 764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66" name="Group 76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72" name="Elbow Connector 76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3" name="Elbow Connector 76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74" name="Oval 76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75" name="Oval 76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76" name="Elbow Connector 76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7" name="Elbow Connector 76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8" name="Elbow Connector 76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9" name="Elbow Connector 76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80" name="Oval 76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81" name="Oval 76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67" name="Oval 76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68" name="Oval 76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69" name="Oval 76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70" name="Oval 76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71" name="Oval 76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9" name="Group 764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50" name="Group 76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56" name="Elbow Connector 76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57" name="Elbow Connector 76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58" name="Oval 76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59" name="Oval 76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60" name="Elbow Connector 76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61" name="Elbow Connector 76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62" name="Elbow Connector 76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63" name="Elbow Connector 76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64" name="Oval 76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65" name="Oval 76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51" name="Oval 76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2" name="Oval 76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3" name="Oval 76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4" name="Oval 76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5" name="Oval 76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243" name="Group 5242"/>
            <p:cNvGrpSpPr/>
            <p:nvPr/>
          </p:nvGrpSpPr>
          <p:grpSpPr>
            <a:xfrm>
              <a:off x="571539" y="3848652"/>
              <a:ext cx="4747221" cy="1195294"/>
              <a:chOff x="403899" y="2538506"/>
              <a:chExt cx="11450915" cy="4225435"/>
            </a:xfrm>
          </p:grpSpPr>
          <p:grpSp>
            <p:nvGrpSpPr>
              <p:cNvPr id="6441" name="Group 6440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339" name="Group 733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489" name="Group 748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564" name="Group 756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627" name="Oval 76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8" name="Oval 76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629" name="Elbow Connector 76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0" name="Elbow Connector 76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1" name="Elbow Connector 76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2" name="Elbow Connector 763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3" name="Elbow Connector 76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4" name="Elbow Connector 76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35" name="Oval 76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36" name="Oval 76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5" name="Group 756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617" name="Elbow Connector 76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18" name="Elbow Connector 76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19" name="Oval 76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0" name="Oval 76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621" name="Elbow Connector 76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2" name="Elbow Connector 76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3" name="Elbow Connector 76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4" name="Elbow Connector 76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25" name="Oval 76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6" name="Oval 76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6" name="Group 756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01" name="Group 76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07" name="Elbow Connector 76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08" name="Elbow Connector 76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09" name="Oval 76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10" name="Oval 76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11" name="Elbow Connector 76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12" name="Elbow Connector 76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13" name="Elbow Connector 76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14" name="Elbow Connector 76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15" name="Oval 76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16" name="Oval 76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02" name="Oval 76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3" name="Oval 76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4" name="Oval 76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5" name="Oval 76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6" name="Oval 76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7" name="Group 756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85" name="Group 75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91" name="Elbow Connector 75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2" name="Elbow Connector 75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93" name="Oval 75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94" name="Oval 75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95" name="Elbow Connector 75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6" name="Elbow Connector 75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7" name="Elbow Connector 75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8" name="Elbow Connector 75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99" name="Oval 75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00" name="Oval 75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86" name="Oval 75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87" name="Oval 75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88" name="Oval 75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89" name="Oval 75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90" name="Oval 75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8" name="Group 756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69" name="Group 75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75" name="Elbow Connector 75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76" name="Elbow Connector 75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77" name="Oval 75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78" name="Oval 75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79" name="Elbow Connector 75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80" name="Elbow Connector 75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81" name="Elbow Connector 75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82" name="Elbow Connector 75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83" name="Oval 75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84" name="Oval 75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70" name="Oval 75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1" name="Oval 75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2" name="Oval 75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3" name="Oval 75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4" name="Oval 75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90" name="Group 748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491" name="Group 749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554" name="Oval 75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5" name="Oval 75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56" name="Elbow Connector 75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7" name="Elbow Connector 75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8" name="Elbow Connector 75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9" name="Elbow Connector 755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60" name="Elbow Connector 75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61" name="Elbow Connector 75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62" name="Oval 75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3" name="Oval 75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2" name="Group 749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544" name="Elbow Connector 75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45" name="Elbow Connector 75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46" name="Oval 754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47" name="Oval 754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48" name="Elbow Connector 754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49" name="Elbow Connector 754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0" name="Elbow Connector 754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1" name="Elbow Connector 755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52" name="Oval 755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3" name="Oval 755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3" name="Group 749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28" name="Group 75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34" name="Elbow Connector 75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35" name="Elbow Connector 75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36" name="Oval 75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37" name="Oval 75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38" name="Elbow Connector 75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39" name="Elbow Connector 75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40" name="Elbow Connector 75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41" name="Elbow Connector 75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42" name="Oval 75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43" name="Oval 75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29" name="Oval 75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0" name="Oval 75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1" name="Oval 75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2" name="Oval 75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3" name="Oval 75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4" name="Group 749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12" name="Group 75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18" name="Elbow Connector 75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19" name="Elbow Connector 75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20" name="Oval 75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21" name="Oval 75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22" name="Elbow Connector 75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23" name="Elbow Connector 75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24" name="Elbow Connector 75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25" name="Elbow Connector 75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26" name="Oval 75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27" name="Oval 75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13" name="Oval 75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4" name="Oval 75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5" name="Oval 75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6" name="Oval 75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7" name="Oval 75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5" name="Group 749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96" name="Group 74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02" name="Elbow Connector 75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3" name="Elbow Connector 75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04" name="Oval 75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05" name="Oval 75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06" name="Elbow Connector 75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7" name="Elbow Connector 75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8" name="Elbow Connector 75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9" name="Elbow Connector 75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10" name="Oval 75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11" name="Oval 75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97" name="Oval 74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8" name="Oval 74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9" name="Oval 74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00" name="Oval 74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01" name="Oval 75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340" name="Group 733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341" name="Group 734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416" name="Group 741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479" name="Oval 74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0" name="Oval 74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81" name="Elbow Connector 74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2" name="Elbow Connector 74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3" name="Elbow Connector 74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4" name="Elbow Connector 748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5" name="Elbow Connector 74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6" name="Elbow Connector 74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87" name="Oval 74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8" name="Oval 74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17" name="Group 741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469" name="Elbow Connector 74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0" name="Elbow Connector 74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71" name="Oval 74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2" name="Oval 74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73" name="Elbow Connector 747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4" name="Elbow Connector 747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5" name="Elbow Connector 74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6" name="Elbow Connector 74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77" name="Oval 74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8" name="Oval 74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18" name="Group 741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53" name="Group 74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459" name="Elbow Connector 74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0" name="Elbow Connector 74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61" name="Oval 74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62" name="Oval 74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463" name="Elbow Connector 74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4" name="Elbow Connector 74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5" name="Elbow Connector 74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6" name="Elbow Connector 74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67" name="Oval 74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68" name="Oval 74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54" name="Oval 74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5" name="Oval 74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6" name="Oval 74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7" name="Oval 74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8" name="Oval 74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19" name="Group 741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37" name="Group 74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443" name="Elbow Connector 74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44" name="Elbow Connector 74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45" name="Oval 74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46" name="Oval 74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447" name="Elbow Connector 74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48" name="Elbow Connector 74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49" name="Elbow Connector 74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50" name="Elbow Connector 74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51" name="Oval 74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52" name="Oval 74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38" name="Oval 74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39" name="Oval 74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0" name="Oval 74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1" name="Oval 74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2" name="Oval 74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0" name="Group 741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21" name="Group 74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427" name="Elbow Connector 74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28" name="Elbow Connector 74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29" name="Oval 74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30" name="Oval 74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431" name="Elbow Connector 74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32" name="Elbow Connector 74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33" name="Elbow Connector 74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34" name="Elbow Connector 74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35" name="Oval 74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36" name="Oval 74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22" name="Oval 74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3" name="Oval 74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4" name="Oval 74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5" name="Oval 74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6" name="Oval 74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42" name="Group 734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343" name="Group 734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406" name="Oval 74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07" name="Oval 74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08" name="Elbow Connector 740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9" name="Elbow Connector 74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0" name="Elbow Connector 74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1" name="Elbow Connector 741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2" name="Elbow Connector 74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3" name="Elbow Connector 74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14" name="Oval 74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15" name="Oval 74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4" name="Group 734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396" name="Elbow Connector 73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97" name="Elbow Connector 73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98" name="Oval 739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99" name="Oval 739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00" name="Elbow Connector 739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1" name="Elbow Connector 740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2" name="Elbow Connector 740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3" name="Elbow Connector 740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04" name="Oval 740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05" name="Oval 740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5" name="Group 734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80" name="Group 73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86" name="Elbow Connector 73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87" name="Elbow Connector 73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88" name="Oval 73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89" name="Oval 73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90" name="Elbow Connector 73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91" name="Elbow Connector 73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92" name="Elbow Connector 73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93" name="Elbow Connector 73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94" name="Oval 73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95" name="Oval 73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81" name="Oval 73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2" name="Oval 73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3" name="Oval 73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4" name="Oval 73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5" name="Oval 73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6" name="Group 734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64" name="Group 73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70" name="Elbow Connector 73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1" name="Elbow Connector 73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72" name="Oval 73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73" name="Oval 73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74" name="Elbow Connector 73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5" name="Elbow Connector 73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6" name="Elbow Connector 73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7" name="Elbow Connector 73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78" name="Oval 73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79" name="Oval 73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65" name="Oval 73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6" name="Oval 73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7" name="Oval 73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8" name="Oval 73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9" name="Oval 73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7" name="Group 734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48" name="Group 73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54" name="Elbow Connector 73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55" name="Elbow Connector 73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56" name="Oval 73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57" name="Oval 73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58" name="Elbow Connector 73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59" name="Elbow Connector 73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60" name="Elbow Connector 73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61" name="Elbow Connector 73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62" name="Oval 73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63" name="Oval 73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49" name="Oval 73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0" name="Oval 73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1" name="Oval 73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2" name="Oval 73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3" name="Oval 73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442" name="Group 6441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041" name="Group 7040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191" name="Group 719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266" name="Group 726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329" name="Oval 73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30" name="Oval 73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331" name="Elbow Connector 733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2" name="Elbow Connector 73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3" name="Elbow Connector 73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4" name="Elbow Connector 733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5" name="Elbow Connector 733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6" name="Elbow Connector 733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37" name="Oval 733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38" name="Oval 733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67" name="Group 726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319" name="Elbow Connector 73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0" name="Elbow Connector 73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21" name="Oval 73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2" name="Oval 73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323" name="Elbow Connector 732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4" name="Elbow Connector 732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5" name="Elbow Connector 73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6" name="Elbow Connector 73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27" name="Oval 73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8" name="Oval 73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68" name="Group 726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03" name="Group 730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09" name="Elbow Connector 730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0" name="Elbow Connector 730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11" name="Oval 731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12" name="Oval 731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13" name="Elbow Connector 731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4" name="Elbow Connector 731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5" name="Elbow Connector 731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6" name="Elbow Connector 731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17" name="Oval 731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18" name="Oval 731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04" name="Oval 730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5" name="Oval 730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6" name="Oval 730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7" name="Oval 730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8" name="Oval 730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69" name="Group 726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87" name="Group 72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93" name="Elbow Connector 72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4" name="Elbow Connector 72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95" name="Oval 72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96" name="Oval 72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97" name="Elbow Connector 72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8" name="Elbow Connector 72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9" name="Elbow Connector 72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00" name="Elbow Connector 72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01" name="Oval 73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02" name="Oval 73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88" name="Oval 72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9" name="Oval 72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0" name="Oval 72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1" name="Oval 72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2" name="Oval 72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70" name="Group 726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71" name="Group 72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77" name="Elbow Connector 72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78" name="Elbow Connector 72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79" name="Oval 72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80" name="Oval 72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81" name="Elbow Connector 72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82" name="Elbow Connector 72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83" name="Elbow Connector 72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84" name="Elbow Connector 72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85" name="Oval 72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86" name="Oval 72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72" name="Oval 72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3" name="Oval 72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4" name="Oval 72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5" name="Oval 72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6" name="Oval 72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92" name="Group 719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193" name="Group 719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256" name="Oval 72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7" name="Oval 72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258" name="Elbow Connector 725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9" name="Elbow Connector 72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0" name="Elbow Connector 72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1" name="Elbow Connector 726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2" name="Elbow Connector 72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3" name="Elbow Connector 72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64" name="Oval 72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5" name="Oval 72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4" name="Group 719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246" name="Elbow Connector 72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47" name="Elbow Connector 72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48" name="Oval 72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49" name="Oval 72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250" name="Elbow Connector 724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1" name="Elbow Connector 725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2" name="Elbow Connector 72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3" name="Elbow Connector 72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54" name="Oval 72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5" name="Oval 72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5" name="Group 719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30" name="Group 72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36" name="Elbow Connector 72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37" name="Elbow Connector 72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38" name="Oval 72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39" name="Oval 72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40" name="Elbow Connector 72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41" name="Elbow Connector 72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42" name="Elbow Connector 72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43" name="Elbow Connector 72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44" name="Oval 72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45" name="Oval 72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31" name="Oval 72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2" name="Oval 72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3" name="Oval 72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4" name="Oval 72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5" name="Oval 72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6" name="Group 719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14" name="Group 72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20" name="Elbow Connector 72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1" name="Elbow Connector 72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22" name="Oval 72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23" name="Oval 72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24" name="Elbow Connector 72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5" name="Elbow Connector 72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6" name="Elbow Connector 72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7" name="Elbow Connector 72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28" name="Oval 72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29" name="Oval 72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15" name="Oval 72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6" name="Oval 72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7" name="Oval 72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8" name="Oval 72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9" name="Oval 72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7" name="Group 719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98" name="Group 71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04" name="Elbow Connector 72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05" name="Elbow Connector 72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06" name="Oval 72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07" name="Oval 72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08" name="Elbow Connector 72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09" name="Elbow Connector 72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10" name="Elbow Connector 72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11" name="Elbow Connector 72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12" name="Oval 72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13" name="Oval 72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99" name="Oval 71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0" name="Oval 71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1" name="Oval 72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2" name="Oval 72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3" name="Oval 72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42" name="Group 7041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043" name="Group 704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118" name="Group 711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181" name="Oval 71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82" name="Oval 71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83" name="Elbow Connector 718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4" name="Elbow Connector 71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5" name="Elbow Connector 71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6" name="Elbow Connector 718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7" name="Elbow Connector 718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8" name="Elbow Connector 718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89" name="Oval 718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90" name="Oval 718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19" name="Group 711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171" name="Elbow Connector 71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2" name="Elbow Connector 71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73" name="Oval 71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74" name="Oval 71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75" name="Elbow Connector 717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6" name="Elbow Connector 717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7" name="Elbow Connector 71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8" name="Elbow Connector 71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79" name="Oval 71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80" name="Oval 71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20" name="Group 711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55" name="Group 71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61" name="Elbow Connector 71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2" name="Elbow Connector 71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63" name="Oval 71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64" name="Oval 71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65" name="Elbow Connector 71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6" name="Elbow Connector 71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7" name="Elbow Connector 71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8" name="Elbow Connector 71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69" name="Oval 71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70" name="Oval 71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56" name="Oval 71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7" name="Oval 71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8" name="Oval 71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9" name="Oval 71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0" name="Oval 71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21" name="Group 712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39" name="Group 71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45" name="Elbow Connector 71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46" name="Elbow Connector 71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47" name="Oval 71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48" name="Oval 71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49" name="Elbow Connector 71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50" name="Elbow Connector 71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51" name="Elbow Connector 71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52" name="Elbow Connector 71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53" name="Oval 71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54" name="Oval 71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40" name="Oval 71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1" name="Oval 71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2" name="Oval 71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3" name="Oval 71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4" name="Oval 71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22" name="Group 712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23" name="Group 71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29" name="Elbow Connector 71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0" name="Elbow Connector 71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31" name="Oval 71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32" name="Oval 71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33" name="Elbow Connector 71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4" name="Elbow Connector 71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5" name="Elbow Connector 71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6" name="Elbow Connector 71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37" name="Oval 71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38" name="Oval 71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24" name="Oval 71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5" name="Oval 71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6" name="Oval 71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7" name="Oval 71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8" name="Oval 71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44" name="Group 704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045" name="Group 704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108" name="Oval 71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9" name="Oval 71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10" name="Elbow Connector 710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1" name="Elbow Connector 71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2" name="Elbow Connector 71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3" name="Elbow Connector 711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4" name="Elbow Connector 711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5" name="Elbow Connector 711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16" name="Oval 711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17" name="Oval 711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6" name="Group 704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098" name="Elbow Connector 70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99" name="Elbow Connector 70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00" name="Oval 709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1" name="Oval 710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02" name="Elbow Connector 710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03" name="Elbow Connector 710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04" name="Elbow Connector 710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05" name="Elbow Connector 710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06" name="Oval 710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7" name="Oval 710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7" name="Group 704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82" name="Group 70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88" name="Elbow Connector 70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89" name="Elbow Connector 70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90" name="Oval 70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91" name="Oval 70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92" name="Elbow Connector 70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93" name="Elbow Connector 70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94" name="Elbow Connector 70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95" name="Elbow Connector 70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96" name="Oval 70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97" name="Oval 70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83" name="Oval 70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4" name="Oval 70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5" name="Oval 70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6" name="Oval 70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7" name="Oval 70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8" name="Group 704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66" name="Group 70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72" name="Elbow Connector 70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3" name="Elbow Connector 70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74" name="Oval 70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75" name="Oval 70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76" name="Elbow Connector 70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7" name="Elbow Connector 70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8" name="Elbow Connector 70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9" name="Elbow Connector 70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80" name="Oval 70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81" name="Oval 70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67" name="Oval 70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8" name="Oval 70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9" name="Oval 70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70" name="Oval 70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71" name="Oval 70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9" name="Group 704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50" name="Group 70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56" name="Elbow Connector 70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57" name="Elbow Connector 70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58" name="Oval 70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59" name="Oval 70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60" name="Elbow Connector 70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61" name="Elbow Connector 70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62" name="Elbow Connector 70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63" name="Elbow Connector 70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64" name="Oval 70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65" name="Oval 70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51" name="Oval 70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2" name="Oval 70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3" name="Oval 70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4" name="Oval 70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5" name="Oval 70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443" name="Group 6442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743" name="Group 6742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893" name="Group 689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968" name="Group 696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031" name="Oval 703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2" name="Oval 703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033" name="Elbow Connector 703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4" name="Elbow Connector 70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5" name="Elbow Connector 70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6" name="Elbow Connector 703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7" name="Elbow Connector 703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8" name="Elbow Connector 703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39" name="Oval 703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40" name="Oval 703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69" name="Group 696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021" name="Elbow Connector 70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2" name="Elbow Connector 70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23" name="Oval 70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24" name="Oval 70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025" name="Elbow Connector 702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6" name="Elbow Connector 702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7" name="Elbow Connector 70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8" name="Elbow Connector 70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29" name="Oval 70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0" name="Oval 70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70" name="Group 696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05" name="Group 70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11" name="Elbow Connector 70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2" name="Elbow Connector 70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13" name="Oval 70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14" name="Oval 70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15" name="Elbow Connector 70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6" name="Elbow Connector 70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7" name="Elbow Connector 70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8" name="Elbow Connector 70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19" name="Oval 70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20" name="Oval 70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06" name="Oval 70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7" name="Oval 70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8" name="Oval 70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9" name="Oval 70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10" name="Oval 70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71" name="Group 697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89" name="Group 69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95" name="Elbow Connector 69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96" name="Elbow Connector 69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97" name="Oval 69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98" name="Oval 69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99" name="Elbow Connector 69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0" name="Elbow Connector 69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1" name="Elbow Connector 70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2" name="Elbow Connector 70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03" name="Oval 70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04" name="Oval 70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90" name="Oval 69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1" name="Oval 69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2" name="Oval 69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3" name="Oval 69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4" name="Oval 69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72" name="Group 697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73" name="Group 69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79" name="Elbow Connector 69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0" name="Elbow Connector 69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81" name="Oval 69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82" name="Oval 69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83" name="Elbow Connector 69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4" name="Elbow Connector 69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5" name="Elbow Connector 69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6" name="Elbow Connector 69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87" name="Oval 69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88" name="Oval 69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74" name="Oval 69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5" name="Oval 69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6" name="Oval 69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7" name="Oval 69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8" name="Oval 69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94" name="Group 689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895" name="Group 689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958" name="Oval 69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9" name="Oval 69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960" name="Elbow Connector 695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1" name="Elbow Connector 69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2" name="Elbow Connector 69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3" name="Elbow Connector 696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4" name="Elbow Connector 696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5" name="Elbow Connector 696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66" name="Oval 696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67" name="Oval 696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6" name="Group 689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948" name="Elbow Connector 69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9" name="Elbow Connector 69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50" name="Oval 69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1" name="Oval 69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952" name="Elbow Connector 69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53" name="Elbow Connector 69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54" name="Elbow Connector 69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55" name="Elbow Connector 69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56" name="Oval 69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7" name="Oval 69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7" name="Group 689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32" name="Group 69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38" name="Elbow Connector 69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39" name="Elbow Connector 69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40" name="Oval 69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41" name="Oval 69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42" name="Elbow Connector 69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3" name="Elbow Connector 69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4" name="Elbow Connector 69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5" name="Elbow Connector 69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46" name="Oval 69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47" name="Oval 69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33" name="Oval 69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4" name="Oval 69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5" name="Oval 69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6" name="Oval 69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7" name="Oval 69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8" name="Group 689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16" name="Group 69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22" name="Elbow Connector 69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3" name="Elbow Connector 69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24" name="Oval 69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25" name="Oval 69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26" name="Elbow Connector 69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7" name="Elbow Connector 69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8" name="Elbow Connector 69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9" name="Elbow Connector 69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30" name="Oval 69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31" name="Oval 69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17" name="Oval 69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18" name="Oval 69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19" name="Oval 69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0" name="Oval 69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1" name="Oval 69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9" name="Group 689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00" name="Group 68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06" name="Elbow Connector 69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07" name="Elbow Connector 69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08" name="Oval 69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09" name="Oval 69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10" name="Elbow Connector 69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1" name="Elbow Connector 69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2" name="Elbow Connector 69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3" name="Elbow Connector 69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14" name="Oval 69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15" name="Oval 69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01" name="Oval 69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2" name="Oval 69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3" name="Oval 69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4" name="Oval 69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5" name="Oval 69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44" name="Group 6743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745" name="Group 674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820" name="Group 681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883" name="Oval 688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4" name="Oval 688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85" name="Elbow Connector 688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6" name="Elbow Connector 68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7" name="Elbow Connector 68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8" name="Elbow Connector 688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9" name="Elbow Connector 688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90" name="Elbow Connector 688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91" name="Oval 689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92" name="Oval 689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1" name="Group 682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873" name="Elbow Connector 68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74" name="Elbow Connector 68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75" name="Oval 68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76" name="Oval 68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77" name="Elbow Connector 687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78" name="Elbow Connector 687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79" name="Elbow Connector 68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0" name="Elbow Connector 68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81" name="Oval 68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2" name="Oval 68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2" name="Group 682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857" name="Group 68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863" name="Elbow Connector 68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4" name="Elbow Connector 68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65" name="Oval 68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66" name="Oval 68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67" name="Elbow Connector 68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8" name="Elbow Connector 68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9" name="Elbow Connector 68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70" name="Elbow Connector 68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71" name="Oval 68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72" name="Oval 68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858" name="Oval 68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59" name="Oval 68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0" name="Oval 68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1" name="Oval 68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2" name="Oval 68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3" name="Group 682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841" name="Group 68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847" name="Elbow Connector 68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48" name="Elbow Connector 68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49" name="Oval 68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50" name="Oval 68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51" name="Elbow Connector 68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2" name="Elbow Connector 68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3" name="Elbow Connector 68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4" name="Elbow Connector 68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55" name="Oval 68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56" name="Oval 68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842" name="Oval 68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3" name="Oval 68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4" name="Oval 68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5" name="Oval 68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6" name="Oval 68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4" name="Group 682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825" name="Group 68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831" name="Elbow Connector 68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2" name="Elbow Connector 68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33" name="Oval 68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34" name="Oval 68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35" name="Elbow Connector 68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6" name="Elbow Connector 68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7" name="Elbow Connector 68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8" name="Elbow Connector 68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39" name="Oval 68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40" name="Oval 68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826" name="Oval 68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7" name="Oval 68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8" name="Oval 68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9" name="Oval 68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30" name="Oval 68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46" name="Group 674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747" name="Group 674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810" name="Oval 680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1" name="Oval 681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12" name="Elbow Connector 681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3" name="Elbow Connector 68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4" name="Elbow Connector 68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5" name="Elbow Connector 681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6" name="Elbow Connector 681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7" name="Elbow Connector 681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18" name="Oval 681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9" name="Oval 681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48" name="Group 674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800" name="Elbow Connector 679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1" name="Elbow Connector 68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02" name="Oval 68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03" name="Oval 68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04" name="Elbow Connector 680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5" name="Elbow Connector 680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6" name="Elbow Connector 680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7" name="Elbow Connector 680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08" name="Oval 680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09" name="Oval 680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49" name="Group 674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84" name="Group 67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90" name="Elbow Connector 67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1" name="Elbow Connector 67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92" name="Oval 67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93" name="Oval 67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94" name="Elbow Connector 67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5" name="Elbow Connector 67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6" name="Elbow Connector 67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7" name="Elbow Connector 67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98" name="Oval 67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99" name="Oval 67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85" name="Oval 67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6" name="Oval 67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7" name="Oval 67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8" name="Oval 67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9" name="Oval 67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50" name="Group 674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68" name="Group 67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74" name="Elbow Connector 67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75" name="Elbow Connector 67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76" name="Oval 67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77" name="Oval 67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78" name="Elbow Connector 67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79" name="Elbow Connector 67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80" name="Elbow Connector 67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81" name="Elbow Connector 67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82" name="Oval 67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83" name="Oval 67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69" name="Oval 67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0" name="Oval 67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1" name="Oval 67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2" name="Oval 67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3" name="Oval 67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51" name="Group 675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52" name="Group 67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58" name="Elbow Connector 67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59" name="Elbow Connector 67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60" name="Oval 67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61" name="Oval 67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62" name="Elbow Connector 67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63" name="Elbow Connector 67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64" name="Elbow Connector 67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65" name="Elbow Connector 67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66" name="Oval 67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67" name="Oval 67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53" name="Oval 67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4" name="Oval 67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5" name="Oval 67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6" name="Oval 67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7" name="Oval 67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444" name="Group 6443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445" name="Group 644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595" name="Group 659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670" name="Group 666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733" name="Oval 67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4" name="Oval 67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35" name="Elbow Connector 673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6" name="Elbow Connector 67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7" name="Elbow Connector 67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8" name="Elbow Connector 673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9" name="Elbow Connector 673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0" name="Elbow Connector 673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41" name="Oval 674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2" name="Oval 674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1" name="Group 667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723" name="Elbow Connector 67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4" name="Elbow Connector 67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25" name="Oval 67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6" name="Oval 67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27" name="Elbow Connector 672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8" name="Elbow Connector 672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9" name="Elbow Connector 67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0" name="Elbow Connector 67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31" name="Oval 67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2" name="Oval 67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2" name="Group 667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07" name="Group 67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13" name="Elbow Connector 67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14" name="Elbow Connector 67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15" name="Oval 67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16" name="Oval 67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17" name="Elbow Connector 67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18" name="Elbow Connector 67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19" name="Elbow Connector 67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20" name="Elbow Connector 67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21" name="Oval 67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22" name="Oval 67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08" name="Oval 67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09" name="Oval 67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0" name="Oval 67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1" name="Oval 67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2" name="Oval 67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3" name="Group 667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91" name="Group 66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97" name="Elbow Connector 66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98" name="Elbow Connector 66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99" name="Oval 66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00" name="Oval 66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01" name="Elbow Connector 67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02" name="Elbow Connector 67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03" name="Elbow Connector 67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04" name="Elbow Connector 67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05" name="Oval 67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06" name="Oval 67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92" name="Oval 66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3" name="Oval 66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4" name="Oval 66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5" name="Oval 66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6" name="Oval 66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4" name="Group 667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75" name="Group 66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81" name="Elbow Connector 66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2" name="Elbow Connector 66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83" name="Oval 66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84" name="Oval 66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85" name="Elbow Connector 66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6" name="Elbow Connector 66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7" name="Elbow Connector 66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8" name="Elbow Connector 66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89" name="Oval 66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90" name="Oval 66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76" name="Oval 66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7" name="Oval 66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8" name="Oval 66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9" name="Oval 66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80" name="Oval 66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96" name="Group 659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597" name="Group 659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660" name="Oval 665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61" name="Oval 666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662" name="Elbow Connector 666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3" name="Elbow Connector 66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4" name="Elbow Connector 66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5" name="Elbow Connector 666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6" name="Elbow Connector 666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7" name="Elbow Connector 666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68" name="Oval 666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69" name="Oval 666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98" name="Group 659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650" name="Elbow Connector 66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1" name="Elbow Connector 66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52" name="Oval 66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3" name="Oval 66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654" name="Elbow Connector 665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5" name="Elbow Connector 665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6" name="Elbow Connector 66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7" name="Elbow Connector 66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58" name="Oval 66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9" name="Oval 66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99" name="Group 659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34" name="Group 66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40" name="Elbow Connector 66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1" name="Elbow Connector 66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42" name="Oval 66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43" name="Oval 66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44" name="Elbow Connector 66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5" name="Elbow Connector 66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6" name="Elbow Connector 66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7" name="Elbow Connector 66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48" name="Oval 66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49" name="Oval 66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35" name="Oval 66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6" name="Oval 66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7" name="Oval 66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8" name="Oval 66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9" name="Oval 66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00" name="Group 659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18" name="Group 66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24" name="Elbow Connector 66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25" name="Elbow Connector 66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26" name="Oval 66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27" name="Oval 66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28" name="Elbow Connector 66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29" name="Elbow Connector 66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30" name="Elbow Connector 66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31" name="Elbow Connector 66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32" name="Oval 66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33" name="Oval 66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19" name="Oval 66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0" name="Oval 66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1" name="Oval 66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2" name="Oval 66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3" name="Oval 66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01" name="Group 660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02" name="Group 66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08" name="Elbow Connector 66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09" name="Elbow Connector 66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10" name="Oval 66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11" name="Oval 66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12" name="Elbow Connector 66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3" name="Elbow Connector 66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4" name="Elbow Connector 66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5" name="Elbow Connector 66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16" name="Oval 66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17" name="Oval 66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03" name="Oval 66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4" name="Oval 66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5" name="Oval 66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6" name="Oval 66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7" name="Oval 66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446" name="Group 644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447" name="Group 644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522" name="Group 652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585" name="Oval 65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6" name="Oval 65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87" name="Elbow Connector 65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8" name="Elbow Connector 65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9" name="Elbow Connector 65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0" name="Elbow Connector 65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1" name="Elbow Connector 659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2" name="Elbow Connector 659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93" name="Oval 659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94" name="Oval 659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3" name="Group 652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575" name="Elbow Connector 65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76" name="Elbow Connector 65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77" name="Oval 65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78" name="Oval 65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79" name="Elbow Connector 657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0" name="Elbow Connector 657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1" name="Elbow Connector 65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2" name="Elbow Connector 65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83" name="Oval 65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4" name="Oval 65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4" name="Group 652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559" name="Group 65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65" name="Elbow Connector 65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66" name="Elbow Connector 65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67" name="Oval 65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68" name="Oval 65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69" name="Elbow Connector 65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70" name="Elbow Connector 65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71" name="Elbow Connector 65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72" name="Elbow Connector 65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73" name="Oval 65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74" name="Oval 65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60" name="Oval 65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1" name="Oval 65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2" name="Oval 65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3" name="Oval 65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4" name="Oval 65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5" name="Group 652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543" name="Group 65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49" name="Elbow Connector 65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0" name="Elbow Connector 65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51" name="Oval 65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52" name="Oval 65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53" name="Elbow Connector 65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4" name="Elbow Connector 65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5" name="Elbow Connector 65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6" name="Elbow Connector 65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57" name="Oval 65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58" name="Oval 65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44" name="Oval 65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5" name="Oval 65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6" name="Oval 65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7" name="Oval 65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8" name="Oval 65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6" name="Group 652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527" name="Group 65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33" name="Elbow Connector 65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34" name="Elbow Connector 65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35" name="Oval 65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36" name="Oval 65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37" name="Elbow Connector 65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38" name="Elbow Connector 65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39" name="Elbow Connector 65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40" name="Elbow Connector 65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41" name="Oval 65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42" name="Oval 65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28" name="Oval 65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9" name="Oval 65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0" name="Oval 65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1" name="Oval 65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2" name="Oval 65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48" name="Group 644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449" name="Group 644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512" name="Oval 651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13" name="Oval 651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14" name="Elbow Connector 65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5" name="Elbow Connector 65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6" name="Elbow Connector 65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7" name="Elbow Connector 65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8" name="Elbow Connector 651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9" name="Elbow Connector 651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20" name="Oval 651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1" name="Oval 652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0" name="Group 644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502" name="Elbow Connector 65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3" name="Elbow Connector 65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04" name="Oval 65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05" name="Oval 65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06" name="Elbow Connector 650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7" name="Elbow Connector 650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8" name="Elbow Connector 65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9" name="Elbow Connector 65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10" name="Oval 65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11" name="Oval 65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1" name="Group 645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86" name="Group 64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92" name="Elbow Connector 64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3" name="Elbow Connector 64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94" name="Oval 64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95" name="Oval 64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96" name="Elbow Connector 64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7" name="Elbow Connector 64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8" name="Elbow Connector 64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9" name="Elbow Connector 64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00" name="Oval 64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01" name="Oval 65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87" name="Oval 64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88" name="Oval 64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89" name="Oval 64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90" name="Oval 64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91" name="Oval 64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2" name="Group 645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70" name="Group 64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76" name="Elbow Connector 64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77" name="Elbow Connector 64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78" name="Oval 64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79" name="Oval 64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80" name="Elbow Connector 64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81" name="Elbow Connector 64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82" name="Elbow Connector 64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83" name="Elbow Connector 64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84" name="Oval 64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85" name="Oval 64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71" name="Oval 64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2" name="Oval 64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3" name="Oval 64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4" name="Oval 64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5" name="Oval 64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3" name="Group 645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54" name="Group 64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60" name="Elbow Connector 64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1" name="Elbow Connector 64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62" name="Oval 64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63" name="Oval 64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64" name="Elbow Connector 64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5" name="Elbow Connector 64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6" name="Elbow Connector 64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7" name="Elbow Connector 64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68" name="Oval 64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69" name="Oval 64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55" name="Oval 64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6" name="Oval 64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7" name="Oval 64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8" name="Oval 64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9" name="Oval 64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244" name="Group 5243"/>
            <p:cNvGrpSpPr/>
            <p:nvPr/>
          </p:nvGrpSpPr>
          <p:grpSpPr>
            <a:xfrm>
              <a:off x="586779" y="5007387"/>
              <a:ext cx="4747221" cy="1195294"/>
              <a:chOff x="403899" y="2538506"/>
              <a:chExt cx="11450915" cy="4225435"/>
            </a:xfrm>
          </p:grpSpPr>
          <p:grpSp>
            <p:nvGrpSpPr>
              <p:cNvPr id="5245" name="Group 5244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143" name="Group 6142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293" name="Group 629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368" name="Group 636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431" name="Oval 643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32" name="Oval 643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433" name="Elbow Connector 643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4" name="Elbow Connector 64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5" name="Elbow Connector 64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6" name="Elbow Connector 643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7" name="Elbow Connector 643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8" name="Elbow Connector 643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39" name="Oval 643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40" name="Oval 643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69" name="Group 636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421" name="Elbow Connector 64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2" name="Elbow Connector 64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23" name="Oval 64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24" name="Oval 64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425" name="Elbow Connector 642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6" name="Elbow Connector 642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7" name="Elbow Connector 64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8" name="Elbow Connector 64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29" name="Oval 64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30" name="Oval 64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70" name="Group 636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05" name="Group 64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11" name="Elbow Connector 64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2" name="Elbow Connector 64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13" name="Oval 64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14" name="Oval 64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15" name="Elbow Connector 64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6" name="Elbow Connector 64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7" name="Elbow Connector 64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8" name="Elbow Connector 64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19" name="Oval 64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20" name="Oval 64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06" name="Oval 64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07" name="Oval 64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08" name="Oval 64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09" name="Oval 64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10" name="Oval 64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71" name="Group 637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89" name="Group 63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95" name="Elbow Connector 63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96" name="Elbow Connector 63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97" name="Oval 63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98" name="Oval 63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99" name="Elbow Connector 63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0" name="Elbow Connector 63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1" name="Elbow Connector 64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2" name="Elbow Connector 64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03" name="Oval 64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04" name="Oval 64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90" name="Oval 63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1" name="Oval 63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2" name="Oval 63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3" name="Oval 63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4" name="Oval 63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72" name="Group 637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73" name="Group 63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79" name="Elbow Connector 63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0" name="Elbow Connector 63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81" name="Oval 63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82" name="Oval 63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83" name="Elbow Connector 63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4" name="Elbow Connector 63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5" name="Elbow Connector 63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6" name="Elbow Connector 63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87" name="Oval 63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88" name="Oval 63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74" name="Oval 63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5" name="Oval 63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6" name="Oval 63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7" name="Oval 63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8" name="Oval 63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94" name="Group 629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295" name="Group 629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358" name="Oval 63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9" name="Oval 63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360" name="Elbow Connector 635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1" name="Elbow Connector 63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2" name="Elbow Connector 63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3" name="Elbow Connector 636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4" name="Elbow Connector 636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5" name="Elbow Connector 636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66" name="Oval 636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67" name="Oval 636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6" name="Group 629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348" name="Elbow Connector 63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9" name="Elbow Connector 63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50" name="Oval 63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1" name="Oval 63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352" name="Elbow Connector 63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3" name="Elbow Connector 63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4" name="Elbow Connector 63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5" name="Elbow Connector 63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56" name="Oval 63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7" name="Oval 63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7" name="Group 629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32" name="Group 63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38" name="Elbow Connector 63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39" name="Elbow Connector 63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40" name="Oval 63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41" name="Oval 63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42" name="Elbow Connector 63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43" name="Elbow Connector 63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44" name="Elbow Connector 63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45" name="Elbow Connector 63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46" name="Oval 63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47" name="Oval 63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33" name="Oval 63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4" name="Oval 63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5" name="Oval 63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6" name="Oval 63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7" name="Oval 63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8" name="Group 629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16" name="Group 63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22" name="Elbow Connector 63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3" name="Elbow Connector 63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24" name="Oval 63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25" name="Oval 63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26" name="Elbow Connector 63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7" name="Elbow Connector 63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8" name="Elbow Connector 63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9" name="Elbow Connector 63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30" name="Oval 63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31" name="Oval 63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17" name="Oval 63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18" name="Oval 63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19" name="Oval 63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20" name="Oval 63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21" name="Oval 63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9" name="Group 629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00" name="Group 62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06" name="Elbow Connector 63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07" name="Elbow Connector 63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08" name="Oval 63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09" name="Oval 63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10" name="Elbow Connector 63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11" name="Elbow Connector 63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12" name="Elbow Connector 63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13" name="Elbow Connector 63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14" name="Oval 63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15" name="Oval 63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01" name="Oval 63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2" name="Oval 63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3" name="Oval 63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4" name="Oval 63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5" name="Oval 63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144" name="Group 6143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145" name="Group 614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220" name="Group 621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283" name="Oval 628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84" name="Oval 628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85" name="Elbow Connector 628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6" name="Elbow Connector 62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7" name="Elbow Connector 62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8" name="Elbow Connector 628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9" name="Elbow Connector 628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90" name="Elbow Connector 628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91" name="Oval 629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92" name="Oval 629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1" name="Group 622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273" name="Elbow Connector 62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4" name="Elbow Connector 62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75" name="Oval 62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76" name="Oval 62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77" name="Elbow Connector 627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8" name="Elbow Connector 627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9" name="Elbow Connector 62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0" name="Elbow Connector 62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81" name="Oval 62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82" name="Oval 62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2" name="Group 622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257" name="Group 62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63" name="Elbow Connector 62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4" name="Elbow Connector 62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65" name="Oval 62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66" name="Oval 62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67" name="Elbow Connector 62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8" name="Elbow Connector 62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9" name="Elbow Connector 62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70" name="Elbow Connector 62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71" name="Oval 62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72" name="Oval 62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258" name="Oval 62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59" name="Oval 62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60" name="Oval 62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61" name="Oval 62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62" name="Oval 62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3" name="Group 622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241" name="Group 62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47" name="Elbow Connector 62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48" name="Elbow Connector 62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49" name="Oval 62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50" name="Oval 62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51" name="Elbow Connector 62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52" name="Elbow Connector 62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53" name="Elbow Connector 62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54" name="Elbow Connector 62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55" name="Oval 62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56" name="Oval 62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242" name="Oval 62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3" name="Oval 62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4" name="Oval 62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5" name="Oval 62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6" name="Oval 62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4" name="Group 622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225" name="Group 62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31" name="Elbow Connector 62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2" name="Elbow Connector 62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33" name="Oval 62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34" name="Oval 62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35" name="Elbow Connector 62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6" name="Elbow Connector 62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7" name="Elbow Connector 62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8" name="Elbow Connector 62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39" name="Oval 62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40" name="Oval 62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226" name="Oval 62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7" name="Oval 62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8" name="Oval 62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9" name="Oval 62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30" name="Oval 62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46" name="Group 614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147" name="Group 614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210" name="Oval 620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11" name="Oval 621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12" name="Elbow Connector 621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3" name="Elbow Connector 62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4" name="Elbow Connector 62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5" name="Elbow Connector 621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6" name="Elbow Connector 621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7" name="Elbow Connector 621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18" name="Oval 621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19" name="Oval 621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48" name="Group 614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200" name="Elbow Connector 619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1" name="Elbow Connector 62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02" name="Oval 62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03" name="Oval 62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04" name="Elbow Connector 620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5" name="Elbow Connector 620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6" name="Elbow Connector 620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7" name="Elbow Connector 620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08" name="Oval 620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09" name="Oval 620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49" name="Group 614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84" name="Group 61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90" name="Elbow Connector 61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1" name="Elbow Connector 61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92" name="Oval 61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93" name="Oval 61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94" name="Elbow Connector 61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5" name="Elbow Connector 61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6" name="Elbow Connector 61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7" name="Elbow Connector 61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98" name="Oval 61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99" name="Oval 61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85" name="Oval 61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6" name="Oval 61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7" name="Oval 61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8" name="Oval 61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9" name="Oval 61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50" name="Group 614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68" name="Group 61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74" name="Elbow Connector 61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75" name="Elbow Connector 61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76" name="Oval 61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77" name="Oval 61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78" name="Elbow Connector 61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79" name="Elbow Connector 61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80" name="Elbow Connector 61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81" name="Elbow Connector 61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82" name="Oval 61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83" name="Oval 61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69" name="Oval 61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0" name="Oval 61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1" name="Oval 61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2" name="Oval 61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3" name="Oval 61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51" name="Group 615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52" name="Group 61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58" name="Elbow Connector 61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59" name="Elbow Connector 61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60" name="Oval 61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61" name="Oval 61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62" name="Elbow Connector 61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3" name="Elbow Connector 61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4" name="Elbow Connector 61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5" name="Elbow Connector 61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66" name="Oval 61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67" name="Oval 61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53" name="Oval 61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4" name="Oval 61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5" name="Oval 61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6" name="Oval 61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7" name="Oval 61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246" name="Group 5245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5845" name="Group 584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995" name="Group 599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070" name="Group 606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133" name="Oval 61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34" name="Oval 61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135" name="Elbow Connector 613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6" name="Elbow Connector 61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7" name="Elbow Connector 61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8" name="Elbow Connector 613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9" name="Elbow Connector 613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40" name="Elbow Connector 613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41" name="Oval 614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42" name="Oval 614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1" name="Group 607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123" name="Elbow Connector 61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4" name="Elbow Connector 61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25" name="Oval 61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26" name="Oval 61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127" name="Elbow Connector 612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8" name="Elbow Connector 612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9" name="Elbow Connector 61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0" name="Elbow Connector 61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31" name="Oval 61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32" name="Oval 61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2" name="Group 607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07" name="Group 61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13" name="Elbow Connector 61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14" name="Elbow Connector 61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15" name="Oval 61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16" name="Oval 61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17" name="Elbow Connector 61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18" name="Elbow Connector 61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19" name="Elbow Connector 61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20" name="Elbow Connector 61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21" name="Oval 61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22" name="Oval 61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08" name="Oval 61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09" name="Oval 61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10" name="Oval 61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11" name="Oval 61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12" name="Oval 61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3" name="Group 607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91" name="Group 60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97" name="Elbow Connector 60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98" name="Elbow Connector 60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99" name="Oval 60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00" name="Oval 60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01" name="Elbow Connector 61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2" name="Elbow Connector 61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3" name="Elbow Connector 61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4" name="Elbow Connector 61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05" name="Oval 61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06" name="Oval 61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92" name="Oval 60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3" name="Oval 60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4" name="Oval 60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5" name="Oval 60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6" name="Oval 60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4" name="Group 607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75" name="Group 60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81" name="Elbow Connector 60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2" name="Elbow Connector 60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83" name="Oval 60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84" name="Oval 60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85" name="Elbow Connector 60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6" name="Elbow Connector 60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7" name="Elbow Connector 60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8" name="Elbow Connector 60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89" name="Oval 60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90" name="Oval 60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76" name="Oval 60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7" name="Oval 60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8" name="Oval 60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9" name="Oval 60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80" name="Oval 60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96" name="Group 599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997" name="Group 599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060" name="Oval 605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61" name="Oval 606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062" name="Elbow Connector 606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3" name="Elbow Connector 60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4" name="Elbow Connector 60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5" name="Elbow Connector 606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6" name="Elbow Connector 606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7" name="Elbow Connector 606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68" name="Oval 606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69" name="Oval 606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98" name="Group 599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050" name="Elbow Connector 60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1" name="Elbow Connector 60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52" name="Oval 60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53" name="Oval 60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054" name="Elbow Connector 605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5" name="Elbow Connector 605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6" name="Elbow Connector 60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7" name="Elbow Connector 60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58" name="Oval 60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59" name="Oval 60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99" name="Group 599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34" name="Group 60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40" name="Elbow Connector 60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1" name="Elbow Connector 60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42" name="Oval 60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43" name="Oval 60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44" name="Elbow Connector 60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5" name="Elbow Connector 60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6" name="Elbow Connector 60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7" name="Elbow Connector 60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48" name="Oval 60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49" name="Oval 60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35" name="Oval 60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6" name="Oval 60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7" name="Oval 60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8" name="Oval 60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9" name="Oval 60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00" name="Group 599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18" name="Group 60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24" name="Elbow Connector 60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25" name="Elbow Connector 60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26" name="Oval 60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27" name="Oval 60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28" name="Elbow Connector 60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29" name="Elbow Connector 60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30" name="Elbow Connector 60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31" name="Elbow Connector 60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32" name="Oval 60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33" name="Oval 60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19" name="Oval 60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0" name="Oval 60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1" name="Oval 60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2" name="Oval 60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3" name="Oval 60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01" name="Group 600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02" name="Group 60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08" name="Elbow Connector 60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09" name="Elbow Connector 60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10" name="Oval 60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11" name="Oval 60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12" name="Elbow Connector 60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3" name="Elbow Connector 60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4" name="Elbow Connector 60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5" name="Elbow Connector 60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16" name="Oval 60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17" name="Oval 60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03" name="Oval 60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4" name="Oval 60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5" name="Oval 60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6" name="Oval 60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7" name="Oval 60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846" name="Group 584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847" name="Group 584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922" name="Group 592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985" name="Oval 59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86" name="Oval 59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87" name="Elbow Connector 59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8" name="Elbow Connector 59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9" name="Elbow Connector 59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0" name="Elbow Connector 59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1" name="Elbow Connector 599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2" name="Elbow Connector 599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93" name="Oval 599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94" name="Oval 599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3" name="Group 592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975" name="Elbow Connector 59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76" name="Elbow Connector 59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77" name="Oval 59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78" name="Oval 59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79" name="Elbow Connector 597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0" name="Elbow Connector 597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1" name="Elbow Connector 59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2" name="Elbow Connector 59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83" name="Oval 59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84" name="Oval 59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4" name="Group 592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959" name="Group 59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65" name="Elbow Connector 59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66" name="Elbow Connector 59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67" name="Oval 59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68" name="Oval 59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969" name="Elbow Connector 59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0" name="Elbow Connector 59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1" name="Elbow Connector 59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2" name="Elbow Connector 59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73" name="Oval 59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74" name="Oval 59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960" name="Oval 59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1" name="Oval 59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2" name="Oval 59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3" name="Oval 59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4" name="Oval 59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5" name="Group 592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943" name="Group 59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49" name="Elbow Connector 59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0" name="Elbow Connector 59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51" name="Oval 59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52" name="Oval 59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953" name="Elbow Connector 59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4" name="Elbow Connector 59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5" name="Elbow Connector 59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6" name="Elbow Connector 59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57" name="Oval 59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58" name="Oval 59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944" name="Oval 59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5" name="Oval 59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6" name="Oval 59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7" name="Oval 59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8" name="Oval 59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6" name="Group 592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927" name="Group 59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33" name="Elbow Connector 59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4" name="Elbow Connector 59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35" name="Oval 59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36" name="Oval 59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937" name="Elbow Connector 59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8" name="Elbow Connector 59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9" name="Elbow Connector 59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40" name="Elbow Connector 59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41" name="Oval 59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42" name="Oval 59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928" name="Oval 59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29" name="Oval 59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30" name="Oval 59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31" name="Oval 59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32" name="Oval 59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48" name="Group 584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849" name="Group 584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912" name="Oval 591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13" name="Oval 591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14" name="Elbow Connector 59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5" name="Elbow Connector 59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6" name="Elbow Connector 59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7" name="Elbow Connector 59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8" name="Elbow Connector 591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9" name="Elbow Connector 591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20" name="Oval 591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21" name="Oval 592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0" name="Group 584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902" name="Elbow Connector 59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3" name="Elbow Connector 59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04" name="Oval 59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05" name="Oval 59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06" name="Elbow Connector 590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7" name="Elbow Connector 590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8" name="Elbow Connector 59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9" name="Elbow Connector 59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10" name="Oval 59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11" name="Oval 59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1" name="Group 585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86" name="Group 58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92" name="Elbow Connector 58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3" name="Elbow Connector 58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94" name="Oval 58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95" name="Oval 58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96" name="Elbow Connector 58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7" name="Elbow Connector 58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8" name="Elbow Connector 58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9" name="Elbow Connector 58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00" name="Oval 58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01" name="Oval 59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87" name="Oval 58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88" name="Oval 58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89" name="Oval 58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90" name="Oval 58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91" name="Oval 58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2" name="Group 585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70" name="Group 58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76" name="Elbow Connector 58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77" name="Elbow Connector 58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78" name="Oval 58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79" name="Oval 58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80" name="Elbow Connector 58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1" name="Elbow Connector 58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2" name="Elbow Connector 58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3" name="Elbow Connector 58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84" name="Oval 58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85" name="Oval 58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71" name="Oval 58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2" name="Oval 58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3" name="Oval 58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4" name="Oval 58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5" name="Oval 58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3" name="Group 585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54" name="Group 58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60" name="Elbow Connector 58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1" name="Elbow Connector 58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62" name="Oval 58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63" name="Oval 58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64" name="Elbow Connector 58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5" name="Elbow Connector 58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6" name="Elbow Connector 58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7" name="Elbow Connector 58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68" name="Oval 58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69" name="Oval 58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55" name="Oval 58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6" name="Oval 58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7" name="Oval 58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8" name="Oval 58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9" name="Oval 58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247" name="Group 5246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5547" name="Group 5546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697" name="Group 569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772" name="Group 577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835" name="Oval 583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6" name="Oval 583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37" name="Elbow Connector 583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8" name="Elbow Connector 583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9" name="Elbow Connector 583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0" name="Elbow Connector 583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1" name="Elbow Connector 584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2" name="Elbow Connector 584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43" name="Oval 584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44" name="Oval 584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3" name="Group 577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825" name="Elbow Connector 58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26" name="Elbow Connector 58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27" name="Oval 58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8" name="Oval 58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29" name="Elbow Connector 582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0" name="Elbow Connector 582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1" name="Elbow Connector 58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2" name="Elbow Connector 58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33" name="Oval 58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4" name="Oval 58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4" name="Group 577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09" name="Group 58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15" name="Elbow Connector 58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16" name="Elbow Connector 58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17" name="Oval 58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18" name="Oval 58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19" name="Elbow Connector 58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0" name="Elbow Connector 58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1" name="Elbow Connector 58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2" name="Elbow Connector 58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23" name="Oval 58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24" name="Oval 58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10" name="Oval 58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1" name="Oval 58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2" name="Oval 58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3" name="Oval 58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4" name="Oval 58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5" name="Group 577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93" name="Group 57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99" name="Elbow Connector 57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0" name="Elbow Connector 57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01" name="Oval 58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02" name="Oval 58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03" name="Elbow Connector 58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4" name="Elbow Connector 58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5" name="Elbow Connector 58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6" name="Elbow Connector 58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07" name="Oval 58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08" name="Oval 58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94" name="Oval 57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5" name="Oval 57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6" name="Oval 57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7" name="Oval 57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8" name="Oval 57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6" name="Group 577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77" name="Group 57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83" name="Elbow Connector 57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4" name="Elbow Connector 57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85" name="Oval 57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86" name="Oval 57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87" name="Elbow Connector 57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8" name="Elbow Connector 57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9" name="Elbow Connector 57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90" name="Elbow Connector 57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91" name="Oval 57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92" name="Oval 57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78" name="Oval 57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9" name="Oval 57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0" name="Oval 57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1" name="Oval 57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2" name="Oval 57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98" name="Group 569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699" name="Group 569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762" name="Oval 576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3" name="Oval 576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764" name="Elbow Connector 576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5" name="Elbow Connector 576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6" name="Elbow Connector 576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7" name="Elbow Connector 576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8" name="Elbow Connector 576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9" name="Elbow Connector 576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70" name="Oval 576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1" name="Oval 577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0" name="Group 569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752" name="Elbow Connector 57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3" name="Elbow Connector 575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54" name="Oval 57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55" name="Oval 57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756" name="Elbow Connector 575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7" name="Elbow Connector 575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8" name="Elbow Connector 57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9" name="Elbow Connector 57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60" name="Oval 57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1" name="Oval 57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1" name="Group 570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36" name="Group 57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42" name="Elbow Connector 57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3" name="Elbow Connector 57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44" name="Oval 57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45" name="Oval 57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46" name="Elbow Connector 57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7" name="Elbow Connector 57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8" name="Elbow Connector 57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9" name="Elbow Connector 57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50" name="Oval 57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51" name="Oval 57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37" name="Oval 57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38" name="Oval 57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39" name="Oval 57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40" name="Oval 57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41" name="Oval 57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2" name="Group 570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20" name="Group 571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26" name="Elbow Connector 572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27" name="Elbow Connector 572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28" name="Oval 572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29" name="Oval 572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30" name="Elbow Connector 572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1" name="Elbow Connector 573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2" name="Elbow Connector 573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3" name="Elbow Connector 573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34" name="Oval 573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35" name="Oval 573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21" name="Oval 572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2" name="Oval 572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3" name="Oval 572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4" name="Oval 572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5" name="Oval 572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3" name="Group 570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04" name="Group 57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10" name="Elbow Connector 57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1" name="Elbow Connector 57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12" name="Oval 57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3" name="Oval 57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14" name="Elbow Connector 57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5" name="Elbow Connector 57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6" name="Elbow Connector 57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7" name="Elbow Connector 57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18" name="Oval 57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9" name="Oval 57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05" name="Oval 57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6" name="Oval 57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7" name="Oval 57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8" name="Oval 57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9" name="Oval 57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548" name="Group 5547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549" name="Group 554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624" name="Group 562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687" name="Oval 568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88" name="Oval 568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89" name="Elbow Connector 568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0" name="Elbow Connector 568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1" name="Elbow Connector 569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2" name="Elbow Connector 569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3" name="Elbow Connector 569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4" name="Elbow Connector 569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95" name="Oval 569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96" name="Oval 569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5" name="Group 562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677" name="Elbow Connector 56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78" name="Elbow Connector 567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79" name="Oval 56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80" name="Oval 56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81" name="Elbow Connector 568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2" name="Elbow Connector 568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3" name="Elbow Connector 56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4" name="Elbow Connector 56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85" name="Oval 56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86" name="Oval 56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6" name="Group 562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661" name="Group 56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67" name="Elbow Connector 56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68" name="Elbow Connector 56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69" name="Oval 56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70" name="Oval 56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71" name="Elbow Connector 56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2" name="Elbow Connector 56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3" name="Elbow Connector 56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4" name="Elbow Connector 56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75" name="Oval 56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76" name="Oval 56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62" name="Oval 56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3" name="Oval 56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4" name="Oval 56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5" name="Oval 56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6" name="Oval 56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7" name="Group 562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645" name="Group 564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51" name="Elbow Connector 565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2" name="Elbow Connector 565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53" name="Oval 565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54" name="Oval 565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55" name="Elbow Connector 565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6" name="Elbow Connector 565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7" name="Elbow Connector 565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8" name="Elbow Connector 565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59" name="Oval 565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60" name="Oval 565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46" name="Oval 564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7" name="Oval 564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8" name="Oval 564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9" name="Oval 564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50" name="Oval 564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8" name="Group 562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629" name="Group 562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35" name="Elbow Connector 563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36" name="Elbow Connector 563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37" name="Oval 563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38" name="Oval 563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39" name="Elbow Connector 563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0" name="Elbow Connector 563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1" name="Elbow Connector 564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2" name="Elbow Connector 564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43" name="Oval 564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44" name="Oval 564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30" name="Oval 562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1" name="Oval 563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2" name="Oval 563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3" name="Oval 563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4" name="Oval 563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50" name="Group 554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551" name="Group 555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614" name="Oval 561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15" name="Oval 561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16" name="Elbow Connector 56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7" name="Elbow Connector 56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8" name="Elbow Connector 56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9" name="Elbow Connector 561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0" name="Elbow Connector 561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1" name="Elbow Connector 562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22" name="Oval 562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23" name="Oval 562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2" name="Group 555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604" name="Elbow Connector 56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5" name="Elbow Connector 560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06" name="Oval 56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07" name="Oval 56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08" name="Elbow Connector 560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9" name="Elbow Connector 560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0" name="Elbow Connector 56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1" name="Elbow Connector 56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12" name="Oval 56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13" name="Oval 56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3" name="Group 555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88" name="Group 55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94" name="Elbow Connector 55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95" name="Elbow Connector 55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96" name="Oval 55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97" name="Oval 55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98" name="Elbow Connector 55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99" name="Elbow Connector 55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00" name="Elbow Connector 55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01" name="Elbow Connector 56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02" name="Oval 56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03" name="Oval 56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89" name="Oval 55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0" name="Oval 55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1" name="Oval 55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2" name="Oval 55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3" name="Oval 55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4" name="Group 555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72" name="Group 55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78" name="Elbow Connector 55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79" name="Elbow Connector 55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80" name="Oval 55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81" name="Oval 55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82" name="Elbow Connector 55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3" name="Elbow Connector 55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4" name="Elbow Connector 55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5" name="Elbow Connector 55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86" name="Oval 55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87" name="Oval 55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73" name="Oval 55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4" name="Oval 55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5" name="Oval 55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6" name="Oval 55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7" name="Oval 55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5" name="Group 555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56" name="Group 55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62" name="Elbow Connector 55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3" name="Elbow Connector 55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64" name="Oval 55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65" name="Oval 55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66" name="Elbow Connector 55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7" name="Elbow Connector 55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8" name="Elbow Connector 55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9" name="Elbow Connector 55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70" name="Oval 55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71" name="Oval 55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57" name="Oval 55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8" name="Oval 55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9" name="Oval 55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60" name="Oval 55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61" name="Oval 55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248" name="Group 5247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5249" name="Group 524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399" name="Group 539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474" name="Group 547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537" name="Oval 553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8" name="Oval 553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539" name="Elbow Connector 553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0" name="Elbow Connector 553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1" name="Elbow Connector 554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2" name="Elbow Connector 554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3" name="Elbow Connector 554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4" name="Elbow Connector 554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45" name="Oval 554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46" name="Oval 554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5" name="Group 547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527" name="Elbow Connector 55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28" name="Elbow Connector 55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29" name="Oval 55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0" name="Oval 55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531" name="Elbow Connector 553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2" name="Elbow Connector 553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3" name="Elbow Connector 55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4" name="Elbow Connector 55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35" name="Oval 55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6" name="Oval 55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6" name="Group 547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11" name="Group 55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17" name="Elbow Connector 55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18" name="Elbow Connector 55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19" name="Oval 55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20" name="Oval 55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21" name="Elbow Connector 55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2" name="Elbow Connector 55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3" name="Elbow Connector 55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4" name="Elbow Connector 55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25" name="Oval 55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26" name="Oval 55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12" name="Oval 55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3" name="Oval 55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4" name="Oval 55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5" name="Oval 55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6" name="Oval 55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7" name="Group 547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95" name="Group 54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01" name="Elbow Connector 55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2" name="Elbow Connector 55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03" name="Oval 55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04" name="Oval 55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05" name="Elbow Connector 55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6" name="Elbow Connector 55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7" name="Elbow Connector 55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8" name="Elbow Connector 55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09" name="Oval 55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10" name="Oval 55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96" name="Oval 54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7" name="Oval 54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8" name="Oval 54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9" name="Oval 54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00" name="Oval 54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8" name="Group 547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79" name="Group 54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85" name="Elbow Connector 54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86" name="Elbow Connector 54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87" name="Oval 54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88" name="Oval 54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89" name="Elbow Connector 54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0" name="Elbow Connector 54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1" name="Elbow Connector 54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2" name="Elbow Connector 54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93" name="Oval 54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94" name="Oval 54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80" name="Oval 54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1" name="Oval 54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2" name="Oval 54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3" name="Oval 54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4" name="Oval 54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00" name="Group 539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401" name="Group 540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464" name="Oval 546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65" name="Oval 546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466" name="Elbow Connector 546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7" name="Elbow Connector 546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8" name="Elbow Connector 546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9" name="Elbow Connector 546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0" name="Elbow Connector 546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1" name="Elbow Connector 547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72" name="Oval 547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73" name="Oval 547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2" name="Group 540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454" name="Elbow Connector 54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5" name="Elbow Connector 54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56" name="Oval 54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57" name="Oval 54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458" name="Elbow Connector 545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9" name="Elbow Connector 545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0" name="Elbow Connector 54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1" name="Elbow Connector 54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62" name="Oval 54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63" name="Oval 54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3" name="Group 540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38" name="Group 543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44" name="Elbow Connector 544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45" name="Elbow Connector 544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46" name="Oval 544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47" name="Oval 544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48" name="Elbow Connector 544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49" name="Elbow Connector 544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50" name="Elbow Connector 544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51" name="Elbow Connector 545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52" name="Oval 545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53" name="Oval 545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39" name="Oval 543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0" name="Oval 543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1" name="Oval 544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2" name="Oval 544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3" name="Oval 544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4" name="Group 540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22" name="Group 542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28" name="Elbow Connector 542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29" name="Elbow Connector 542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30" name="Oval 542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31" name="Oval 543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32" name="Elbow Connector 543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3" name="Elbow Connector 543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4" name="Elbow Connector 543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5" name="Elbow Connector 543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36" name="Oval 543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37" name="Oval 543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23" name="Oval 542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4" name="Oval 542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5" name="Oval 542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6" name="Oval 542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7" name="Oval 542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5" name="Group 540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06" name="Group 54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12" name="Elbow Connector 54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3" name="Elbow Connector 54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14" name="Oval 54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15" name="Oval 54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16" name="Elbow Connector 54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7" name="Elbow Connector 54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8" name="Elbow Connector 54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9" name="Elbow Connector 54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20" name="Oval 54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21" name="Oval 54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07" name="Oval 54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8" name="Oval 54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9" name="Oval 54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10" name="Oval 54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11" name="Oval 54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250" name="Group 524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251" name="Group 525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326" name="Group 532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389" name="Oval 538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0" name="Oval 538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91" name="Elbow Connector 539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2" name="Elbow Connector 539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3" name="Elbow Connector 539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4" name="Elbow Connector 539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5" name="Elbow Connector 539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6" name="Elbow Connector 539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97" name="Oval 539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8" name="Oval 539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27" name="Group 532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379" name="Elbow Connector 53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0" name="Elbow Connector 53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81" name="Oval 53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82" name="Oval 53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83" name="Elbow Connector 538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4" name="Elbow Connector 538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5" name="Elbow Connector 53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6" name="Elbow Connector 53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87" name="Oval 53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88" name="Oval 53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28" name="Group 532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63" name="Group 53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369" name="Elbow Connector 53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0" name="Elbow Connector 53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71" name="Oval 53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72" name="Oval 53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73" name="Elbow Connector 53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4" name="Elbow Connector 53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5" name="Elbow Connector 53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6" name="Elbow Connector 53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77" name="Oval 53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78" name="Oval 53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364" name="Oval 53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5" name="Oval 53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6" name="Oval 53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7" name="Oval 53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8" name="Oval 53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29" name="Group 532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47" name="Group 534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353" name="Elbow Connector 535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4" name="Elbow Connector 535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55" name="Oval 535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56" name="Oval 535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57" name="Elbow Connector 535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8" name="Elbow Connector 535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9" name="Elbow Connector 535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60" name="Elbow Connector 535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61" name="Oval 536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62" name="Oval 536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348" name="Oval 534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49" name="Oval 534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0" name="Oval 534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1" name="Oval 535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2" name="Oval 535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30" name="Group 532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31" name="Group 53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337" name="Elbow Connector 53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38" name="Elbow Connector 53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39" name="Oval 53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40" name="Oval 53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41" name="Elbow Connector 53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2" name="Elbow Connector 53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3" name="Elbow Connector 53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4" name="Elbow Connector 53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45" name="Oval 53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46" name="Oval 53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332" name="Oval 53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3" name="Oval 53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4" name="Oval 53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5" name="Oval 53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6" name="Oval 53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52" name="Group 525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253" name="Group 525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316" name="Oval 531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7" name="Oval 531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18" name="Elbow Connector 531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9" name="Elbow Connector 53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0" name="Elbow Connector 53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1" name="Elbow Connector 53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2" name="Elbow Connector 53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3" name="Elbow Connector 53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24" name="Oval 53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25" name="Oval 53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4" name="Group 525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306" name="Elbow Connector 53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07" name="Elbow Connector 53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08" name="Oval 53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09" name="Oval 53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10" name="Elbow Connector 530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1" name="Elbow Connector 531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2" name="Elbow Connector 53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3" name="Elbow Connector 53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14" name="Oval 53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5" name="Oval 53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5" name="Group 525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90" name="Group 52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96" name="Elbow Connector 52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97" name="Elbow Connector 52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98" name="Oval 52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99" name="Oval 52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00" name="Elbow Connector 52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1" name="Elbow Connector 53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2" name="Elbow Connector 53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3" name="Elbow Connector 53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04" name="Oval 53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05" name="Oval 53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91" name="Oval 52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2" name="Oval 52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3" name="Oval 52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4" name="Oval 52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5" name="Oval 52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6" name="Group 525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74" name="Group 52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80" name="Elbow Connector 52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1" name="Elbow Connector 52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82" name="Oval 52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83" name="Oval 52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84" name="Elbow Connector 52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5" name="Elbow Connector 52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6" name="Elbow Connector 52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7" name="Elbow Connector 52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88" name="Oval 52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89" name="Oval 52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75" name="Oval 52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6" name="Oval 52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7" name="Oval 52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8" name="Oval 52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9" name="Oval 52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7" name="Group 525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58" name="Group 52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64" name="Elbow Connector 52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65" name="Elbow Connector 52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66" name="Oval 52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67" name="Oval 52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68" name="Elbow Connector 52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69" name="Elbow Connector 52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70" name="Elbow Connector 52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71" name="Elbow Connector 52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72" name="Oval 52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73" name="Oval 52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59" name="Oval 52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0" name="Oval 52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1" name="Oval 52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2" name="Oval 52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3" name="Oval 52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5446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10896600" cy="43359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long, there are too many organisms for the environment to support.</a:t>
            </a:r>
            <a:endParaRPr lang="en-US" sz="2400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0" y="2346960"/>
            <a:ext cx="6217920" cy="4511040"/>
            <a:chOff x="556299" y="2690907"/>
            <a:chExt cx="4777701" cy="3511774"/>
          </a:xfrm>
        </p:grpSpPr>
        <p:grpSp>
          <p:nvGrpSpPr>
            <p:cNvPr id="1649" name="Group 1648"/>
            <p:cNvGrpSpPr/>
            <p:nvPr/>
          </p:nvGrpSpPr>
          <p:grpSpPr>
            <a:xfrm>
              <a:off x="556299" y="2690907"/>
              <a:ext cx="4747221" cy="1195294"/>
              <a:chOff x="403899" y="2538506"/>
              <a:chExt cx="11450915" cy="4225435"/>
            </a:xfrm>
          </p:grpSpPr>
          <p:grpSp>
            <p:nvGrpSpPr>
              <p:cNvPr id="1650" name="Group 1649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548" name="Group 254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698" name="Group 269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773" name="Group 277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38" name="Elbow Connector 283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9" name="Elbow Connector 283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0" name="Elbow Connector 283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1" name="Elbow Connector 28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2" name="Elbow Connector 284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3" name="Elbow Connector 284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44" name="Oval 284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4" name="Group 277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826" name="Elbow Connector 282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7" name="Elbow Connector 282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30" name="Elbow Connector 28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1" name="Elbow Connector 28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2" name="Elbow Connector 283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3" name="Elbow Connector 283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5" name="Group 277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10" name="Group 28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16" name="Elbow Connector 28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7" name="Elbow Connector 28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18" name="Oval 28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19" name="Oval 28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20" name="Elbow Connector 28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1" name="Elbow Connector 28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2" name="Elbow Connector 28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3" name="Elbow Connector 28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24" name="Oval 28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25" name="Oval 28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11" name="Oval 28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94" name="Group 27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00" name="Elbow Connector 27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1" name="Elbow Connector 28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02" name="Oval 28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03" name="Oval 28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04" name="Elbow Connector 28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5" name="Elbow Connector 28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6" name="Elbow Connector 28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7" name="Elbow Connector 28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08" name="Oval 28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09" name="Oval 28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78" name="Group 277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84" name="Elbow Connector 278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5" name="Elbow Connector 278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86" name="Oval 278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7" name="Oval 278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88" name="Elbow Connector 278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9" name="Elbow Connector 278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0" name="Elbow Connector 278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1" name="Elbow Connector 279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92" name="Oval 279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93" name="Oval 279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99" name="Group 269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65" name="Elbow Connector 27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6" name="Elbow Connector 276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7" name="Elbow Connector 276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8" name="Elbow Connector 27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9" name="Elbow Connector 276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0" name="Elbow Connector 276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71" name="Oval 277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2" name="Oval 277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753" name="Elbow Connector 275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4" name="Elbow Connector 275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57" name="Elbow Connector 27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8" name="Elbow Connector 27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9" name="Elbow Connector 275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0" name="Elbow Connector 275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2" name="Group 270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37" name="Group 27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43" name="Elbow Connector 27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4" name="Elbow Connector 27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45" name="Oval 27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46" name="Oval 27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47" name="Elbow Connector 27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8" name="Elbow Connector 27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9" name="Elbow Connector 27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0" name="Elbow Connector 27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51" name="Oval 27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52" name="Oval 27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3" name="Group 270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21" name="Group 27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27" name="Elbow Connector 27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8" name="Elbow Connector 27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29" name="Oval 27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30" name="Oval 27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31" name="Elbow Connector 27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2" name="Elbow Connector 27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3" name="Elbow Connector 27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4" name="Elbow Connector 27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35" name="Oval 27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36" name="Oval 27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4" name="Group 270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05" name="Group 27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11" name="Elbow Connector 27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2" name="Elbow Connector 27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13" name="Oval 27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14" name="Oval 27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15" name="Elbow Connector 27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6" name="Elbow Connector 27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7" name="Elbow Connector 27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8" name="Elbow Connector 27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19" name="Oval 27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0" name="Oval 27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549" name="Group 254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550" name="Group 254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625" name="Group 262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90" name="Elbow Connector 26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1" name="Elbow Connector 269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2" name="Elbow Connector 269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3" name="Elbow Connector 26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4" name="Elbow Connector 26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5" name="Elbow Connector 26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6" name="Group 262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678" name="Elbow Connector 267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79" name="Elbow Connector 267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82" name="Elbow Connector 26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3" name="Elbow Connector 26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4" name="Elbow Connector 268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5" name="Elbow Connector 268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7" name="Group 262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62" name="Group 26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68" name="Elbow Connector 26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9" name="Elbow Connector 26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0" name="Oval 26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71" name="Oval 26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72" name="Elbow Connector 26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3" name="Elbow Connector 26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4" name="Elbow Connector 26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5" name="Elbow Connector 26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6" name="Oval 26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77" name="Oval 26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6" name="Oval 26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7" name="Oval 26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8" name="Group 262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46" name="Group 26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52" name="Elbow Connector 26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3" name="Elbow Connector 26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54" name="Oval 26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55" name="Oval 26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56" name="Elbow Connector 26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7" name="Elbow Connector 26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8" name="Elbow Connector 26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9" name="Elbow Connector 26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60" name="Oval 26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61" name="Oval 26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9" name="Group 262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30" name="Group 26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36" name="Elbow Connector 26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37" name="Elbow Connector 26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38" name="Oval 26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39" name="Oval 26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40" name="Elbow Connector 26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1" name="Elbow Connector 26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2" name="Elbow Connector 26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3" name="Elbow Connector 26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44" name="Oval 26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5" name="Oval 26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3" name="Oval 26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4" name="Oval 26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5" name="Oval 26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51" name="Group 255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552" name="Group 255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17" name="Elbow Connector 26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8" name="Elbow Connector 261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9" name="Elbow Connector 261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0" name="Elbow Connector 26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1" name="Elbow Connector 26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2" name="Elbow Connector 26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3" name="Group 255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605" name="Elbow Connector 26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06" name="Elbow Connector 26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09" name="Elbow Connector 26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0" name="Elbow Connector 26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1" name="Elbow Connector 26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2" name="Elbow Connector 26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4" name="Group 255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89" name="Group 25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95" name="Elbow Connector 25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96" name="Elbow Connector 25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97" name="Oval 25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98" name="Oval 25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99" name="Elbow Connector 25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0" name="Elbow Connector 25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1" name="Elbow Connector 26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2" name="Elbow Connector 26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03" name="Oval 26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04" name="Oval 26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5" name="Group 255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73" name="Group 25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79" name="Elbow Connector 25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0" name="Elbow Connector 25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81" name="Oval 25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2" name="Oval 25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83" name="Elbow Connector 25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4" name="Elbow Connector 25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5" name="Elbow Connector 25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6" name="Elbow Connector 25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87" name="Oval 25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8" name="Oval 25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6" name="Group 255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57" name="Group 25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63" name="Elbow Connector 25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4" name="Elbow Connector 25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5" name="Oval 25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6" name="Oval 25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67" name="Elbow Connector 25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8" name="Elbow Connector 25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9" name="Elbow Connector 25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0" name="Elbow Connector 25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71" name="Oval 25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72" name="Oval 25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51" name="Group 1650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250" name="Group 2249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400" name="Group 239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475" name="Group 247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40" name="Elbow Connector 25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1" name="Elbow Connector 254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2" name="Elbow Connector 254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3" name="Elbow Connector 254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4" name="Elbow Connector 254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5" name="Elbow Connector 254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6" name="Group 247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528" name="Elbow Connector 252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9" name="Elbow Connector 252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32" name="Elbow Connector 25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3" name="Elbow Connector 25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4" name="Elbow Connector 253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5" name="Elbow Connector 253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36" name="Oval 253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7" name="Group 247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12" name="Group 25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18" name="Elbow Connector 25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9" name="Elbow Connector 25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0" name="Oval 25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21" name="Oval 25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22" name="Elbow Connector 25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3" name="Elbow Connector 25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4" name="Elbow Connector 25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5" name="Elbow Connector 25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6" name="Oval 25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27" name="Oval 25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8" name="Group 247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96" name="Group 24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02" name="Elbow Connector 25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3" name="Elbow Connector 25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04" name="Oval 25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05" name="Oval 25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06" name="Elbow Connector 25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7" name="Elbow Connector 25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8" name="Elbow Connector 25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9" name="Elbow Connector 25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10" name="Oval 25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1" name="Oval 25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1" name="Oval 25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9" name="Group 247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80" name="Group 24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86" name="Elbow Connector 24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87" name="Elbow Connector 24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88" name="Oval 24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89" name="Oval 24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90" name="Elbow Connector 24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1" name="Elbow Connector 24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2" name="Elbow Connector 24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3" name="Elbow Connector 24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94" name="Oval 24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95" name="Oval 24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01" name="Group 240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402" name="Group 240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67" name="Elbow Connector 24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8" name="Elbow Connector 246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9" name="Elbow Connector 246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0" name="Elbow Connector 24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1" name="Elbow Connector 24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2" name="Elbow Connector 24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3" name="Group 240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455" name="Elbow Connector 245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6" name="Elbow Connector 245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59" name="Elbow Connector 24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0" name="Elbow Connector 24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1" name="Elbow Connector 246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2" name="Elbow Connector 246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4" name="Group 240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39" name="Group 24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45" name="Elbow Connector 24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6" name="Elbow Connector 24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47" name="Oval 24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8" name="Oval 24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49" name="Elbow Connector 24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0" name="Elbow Connector 24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1" name="Elbow Connector 24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2" name="Elbow Connector 24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53" name="Oval 24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54" name="Oval 24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5" name="Group 240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23" name="Group 24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29" name="Elbow Connector 24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0" name="Elbow Connector 24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1" name="Oval 24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32" name="Oval 24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33" name="Elbow Connector 24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4" name="Elbow Connector 24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5" name="Elbow Connector 24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6" name="Elbow Connector 24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7" name="Oval 24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38" name="Oval 24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24" name="Oval 24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5" name="Oval 24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6" name="Oval 24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7" name="Oval 24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8" name="Oval 24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6" name="Group 240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07" name="Group 24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13" name="Elbow Connector 24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4" name="Elbow Connector 24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15" name="Oval 24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16" name="Oval 24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17" name="Elbow Connector 24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8" name="Elbow Connector 24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9" name="Elbow Connector 24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0" name="Elbow Connector 24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21" name="Oval 24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22" name="Oval 24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51" name="Group 2250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252" name="Group 225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1" name="Oval 239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92" name="Elbow Connector 239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3" name="Elbow Connector 239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4" name="Elbow Connector 239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5" name="Elbow Connector 239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6" name="Elbow Connector 239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7" name="Elbow Connector 239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8" name="Group 232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380" name="Elbow Connector 237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1" name="Elbow Connector 238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84" name="Elbow Connector 23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5" name="Elbow Connector 23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6" name="Elbow Connector 238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7" name="Elbow Connector 238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9" name="Group 232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64" name="Group 23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70" name="Elbow Connector 23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1" name="Elbow Connector 23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2" name="Oval 23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73" name="Oval 23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74" name="Elbow Connector 23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5" name="Elbow Connector 23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6" name="Elbow Connector 23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7" name="Elbow Connector 23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8" name="Oval 23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79" name="Oval 23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0" name="Group 232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48" name="Group 23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54" name="Elbow Connector 23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5" name="Elbow Connector 23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56" name="Oval 23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57" name="Oval 23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58" name="Elbow Connector 23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9" name="Elbow Connector 23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0" name="Elbow Connector 23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1" name="Elbow Connector 23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62" name="Oval 23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63" name="Oval 23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1" name="Group 233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32" name="Group 23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38" name="Elbow Connector 23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39" name="Elbow Connector 23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0" name="Oval 23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41" name="Oval 23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42" name="Elbow Connector 23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3" name="Elbow Connector 23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4" name="Elbow Connector 23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5" name="Elbow Connector 23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6" name="Oval 23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47" name="Oval 23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53" name="Group 225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254" name="Group 225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19" name="Elbow Connector 23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0" name="Elbow Connector 23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1" name="Elbow Connector 23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2" name="Elbow Connector 23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3" name="Elbow Connector 23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4" name="Elbow Connector 23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25" name="Oval 23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6" name="Oval 23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5" name="Group 225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307" name="Elbow Connector 230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8" name="Elbow Connector 230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11" name="Elbow Connector 23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2" name="Elbow Connector 23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3" name="Elbow Connector 231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4" name="Elbow Connector 231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6" name="Group 225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91" name="Group 22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97" name="Elbow Connector 22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98" name="Elbow Connector 22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99" name="Oval 22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0" name="Oval 22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01" name="Elbow Connector 23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2" name="Elbow Connector 23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3" name="Elbow Connector 23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4" name="Elbow Connector 23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05" name="Oval 23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6" name="Oval 23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92" name="Oval 22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3" name="Oval 22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4" name="Oval 22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7" name="Group 225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75" name="Group 22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81" name="Elbow Connector 22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2" name="Elbow Connector 22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3" name="Oval 22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84" name="Oval 22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85" name="Elbow Connector 22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6" name="Elbow Connector 22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7" name="Elbow Connector 22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8" name="Elbow Connector 22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9" name="Oval 22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90" name="Oval 22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8" name="Group 225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59" name="Group 22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65" name="Elbow Connector 22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66" name="Elbow Connector 22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67" name="Oval 22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8" name="Oval 22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69" name="Elbow Connector 22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0" name="Elbow Connector 22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1" name="Elbow Connector 22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2" name="Elbow Connector 22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73" name="Oval 22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74" name="Oval 22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60" name="Oval 22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1" name="Oval 22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52" name="Group 1651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952" name="Group 195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102" name="Group 210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177" name="Group 217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42" name="Elbow Connector 224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3" name="Elbow Connector 224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4" name="Elbow Connector 224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5" name="Elbow Connector 22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6" name="Elbow Connector 22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7" name="Elbow Connector 22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8" name="Group 217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230" name="Elbow Connector 222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1" name="Elbow Connector 223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34" name="Elbow Connector 22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5" name="Elbow Connector 22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6" name="Elbow Connector 223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7" name="Elbow Connector 223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9" name="Group 217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14" name="Group 22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20" name="Elbow Connector 22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1" name="Elbow Connector 22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2" name="Oval 22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23" name="Oval 22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24" name="Elbow Connector 22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5" name="Elbow Connector 22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6" name="Elbow Connector 22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7" name="Elbow Connector 22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8" name="Oval 22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29" name="Oval 22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0" name="Group 217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98" name="Group 21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04" name="Elbow Connector 22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5" name="Elbow Connector 22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06" name="Oval 22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07" name="Oval 22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08" name="Elbow Connector 22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9" name="Elbow Connector 22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0" name="Elbow Connector 22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1" name="Elbow Connector 22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12" name="Oval 22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13" name="Oval 22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1" name="Group 218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82" name="Group 21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88" name="Elbow Connector 21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89" name="Elbow Connector 21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0" name="Oval 21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1" name="Oval 21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92" name="Elbow Connector 21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3" name="Elbow Connector 21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4" name="Elbow Connector 21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5" name="Elbow Connector 21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6" name="Oval 21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7" name="Oval 21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03" name="Group 210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104" name="Group 210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69" name="Elbow Connector 21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0" name="Elbow Connector 216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1" name="Elbow Connector 217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2" name="Elbow Connector 21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3" name="Elbow Connector 21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4" name="Elbow Connector 21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5" name="Group 210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157" name="Elbow Connector 215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8" name="Elbow Connector 215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0" name="Oval 215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61" name="Elbow Connector 21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2" name="Elbow Connector 21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3" name="Elbow Connector 216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4" name="Elbow Connector 216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6" name="Group 210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41" name="Group 21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47" name="Elbow Connector 21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8" name="Elbow Connector 21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9" name="Oval 21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0" name="Oval 21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51" name="Elbow Connector 21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2" name="Elbow Connector 21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3" name="Elbow Connector 21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4" name="Elbow Connector 21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5" name="Oval 21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6" name="Oval 21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7" name="Group 210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25" name="Group 21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31" name="Elbow Connector 21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2" name="Elbow Connector 21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33" name="Oval 21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34" name="Oval 21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35" name="Elbow Connector 21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6" name="Elbow Connector 21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7" name="Elbow Connector 21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8" name="Elbow Connector 21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39" name="Oval 21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0" name="Oval 21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7" name="Oval 21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8" name="Oval 21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9" name="Oval 21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8" name="Group 210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09" name="Group 21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15" name="Elbow Connector 21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16" name="Elbow Connector 21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17" name="Oval 21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18" name="Oval 21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19" name="Elbow Connector 21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0" name="Elbow Connector 21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1" name="Elbow Connector 21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2" name="Elbow Connector 21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23" name="Oval 21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24" name="Oval 21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53" name="Group 195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954" name="Group 195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029" name="Group 202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092" name="Oval 209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3" name="Oval 209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94" name="Elbow Connector 209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5" name="Elbow Connector 209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6" name="Elbow Connector 209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7" name="Elbow Connector 20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8" name="Elbow Connector 209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9" name="Elbow Connector 209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0" name="Group 202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082" name="Elbow Connector 208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3" name="Elbow Connector 208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84" name="Oval 20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5" name="Oval 20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86" name="Elbow Connector 20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7" name="Elbow Connector 20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8" name="Elbow Connector 20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9" name="Elbow Connector 20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90" name="Oval 20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1" name="Oval 20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1" name="Group 203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66" name="Group 20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72" name="Elbow Connector 20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3" name="Elbow Connector 20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74" name="Oval 20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75" name="Oval 20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76" name="Elbow Connector 20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7" name="Elbow Connector 20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8" name="Elbow Connector 20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9" name="Elbow Connector 20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80" name="Oval 20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1" name="Oval 20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2" name="Group 203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50" name="Group 20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56" name="Elbow Connector 20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7" name="Elbow Connector 20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58" name="Oval 20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59" name="Oval 20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60" name="Elbow Connector 20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1" name="Elbow Connector 20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2" name="Elbow Connector 20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3" name="Elbow Connector 20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4" name="Oval 20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65" name="Oval 20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51" name="Oval 20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3" name="Group 203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34" name="Group 20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40" name="Elbow Connector 20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1" name="Elbow Connector 20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2" name="Oval 20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43" name="Oval 20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44" name="Elbow Connector 20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5" name="Elbow Connector 20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6" name="Elbow Connector 20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7" name="Elbow Connector 20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8" name="Oval 20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49" name="Oval 20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55" name="Group 195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956" name="Group 195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21" name="Elbow Connector 20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2" name="Elbow Connector 202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3" name="Elbow Connector 202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4" name="Elbow Connector 20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5" name="Elbow Connector 20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6" name="Elbow Connector 20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7" name="Group 195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009" name="Elbow Connector 200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0" name="Elbow Connector 200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13" name="Elbow Connector 20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4" name="Elbow Connector 20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5" name="Elbow Connector 201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6" name="Elbow Connector 201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17" name="Oval 201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8" name="Group 195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93" name="Group 19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99" name="Elbow Connector 19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0" name="Elbow Connector 19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1" name="Oval 20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2" name="Oval 20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03" name="Elbow Connector 20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4" name="Elbow Connector 20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5" name="Elbow Connector 20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6" name="Elbow Connector 20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7" name="Oval 20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8" name="Oval 20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9" name="Group 195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77" name="Group 19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83" name="Elbow Connector 19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4" name="Elbow Connector 19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85" name="Oval 19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86" name="Oval 19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87" name="Elbow Connector 19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8" name="Elbow Connector 19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9" name="Elbow Connector 19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0" name="Elbow Connector 19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91" name="Oval 19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92" name="Oval 19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0" name="Oval 19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1" name="Oval 19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2" name="Oval 19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60" name="Group 195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61" name="Group 19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67" name="Elbow Connector 19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8" name="Elbow Connector 19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69" name="Oval 19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70" name="Oval 19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71" name="Elbow Connector 19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2" name="Elbow Connector 19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3" name="Elbow Connector 19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4" name="Elbow Connector 19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75" name="Oval 19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76" name="Oval 19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53" name="Group 1652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654" name="Group 1653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804" name="Group 180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44" name="Elbow Connector 19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5" name="Elbow Connector 194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6" name="Elbow Connector 194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7" name="Elbow Connector 19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8" name="Elbow Connector 19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9" name="Elbow Connector 19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932" name="Elbow Connector 19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3" name="Elbow Connector 19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36" name="Elbow Connector 19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7" name="Elbow Connector 19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8" name="Elbow Connector 19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9" name="Elbow Connector 19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16" name="Group 19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22" name="Elbow Connector 19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3" name="Elbow Connector 19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24" name="Oval 19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25" name="Oval 19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26" name="Elbow Connector 19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7" name="Elbow Connector 19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8" name="Elbow Connector 19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9" name="Elbow Connector 19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30" name="Oval 19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31" name="Oval 19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2" name="Group 188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00" name="Group 18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06" name="Elbow Connector 19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7" name="Elbow Connector 19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08" name="Oval 19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09" name="Oval 19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10" name="Elbow Connector 19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1" name="Elbow Connector 19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2" name="Elbow Connector 19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3" name="Elbow Connector 19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14" name="Oval 19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15" name="Oval 19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3" name="Group 188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84" name="Group 18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90" name="Elbow Connector 18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1" name="Elbow Connector 18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92" name="Oval 18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3" name="Oval 18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94" name="Elbow Connector 18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5" name="Elbow Connector 18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6" name="Elbow Connector 18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7" name="Elbow Connector 18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98" name="Oval 18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9" name="Oval 18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05" name="Group 180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806" name="Group 180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871" name="Elbow Connector 18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2" name="Elbow Connector 187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3" name="Elbow Connector 187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4" name="Elbow Connector 18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5" name="Elbow Connector 18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6" name="Elbow Connector 18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8" name="Oval 18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7" name="Group 180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859" name="Elbow Connector 185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0" name="Elbow Connector 185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863" name="Elbow Connector 18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4" name="Elbow Connector 18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5" name="Elbow Connector 186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6" name="Elbow Connector 186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8" name="Group 180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43" name="Group 18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49" name="Elbow Connector 18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0" name="Elbow Connector 18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1" name="Oval 18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2" name="Oval 18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53" name="Elbow Connector 18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4" name="Elbow Connector 18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5" name="Elbow Connector 18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6" name="Elbow Connector 18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7" name="Oval 18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8" name="Oval 18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44" name="Oval 18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5" name="Oval 18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6" name="Oval 18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7" name="Oval 18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9" name="Group 180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27" name="Group 18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33" name="Elbow Connector 18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4" name="Elbow Connector 18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5" name="Oval 18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36" name="Oval 18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37" name="Elbow Connector 18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8" name="Elbow Connector 18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9" name="Elbow Connector 18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0" name="Elbow Connector 18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41" name="Oval 18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2" name="Oval 18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0" name="Group 180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11" name="Group 18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17" name="Elbow Connector 18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8" name="Elbow Connector 18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19" name="Oval 18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0" name="Oval 18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21" name="Elbow Connector 18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2" name="Elbow Connector 18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3" name="Elbow Connector 18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4" name="Elbow Connector 18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5" name="Oval 18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6" name="Oval 18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12" name="Oval 18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3" name="Oval 18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55" name="Group 1654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656" name="Group 165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731" name="Group 173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96" name="Elbow Connector 17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7" name="Elbow Connector 179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8" name="Elbow Connector 179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9" name="Elbow Connector 17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0" name="Elbow Connector 179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1" name="Elbow Connector 180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2" name="Group 173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784" name="Elbow Connector 17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5" name="Elbow Connector 178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88" name="Elbow Connector 17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9" name="Elbow Connector 17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0" name="Elbow Connector 17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1" name="Elbow Connector 17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3" name="Group 173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68" name="Group 17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74" name="Elbow Connector 17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5" name="Elbow Connector 17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76" name="Oval 17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77" name="Oval 17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78" name="Elbow Connector 17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9" name="Elbow Connector 17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0" name="Elbow Connector 17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1" name="Elbow Connector 17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82" name="Oval 17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3" name="Oval 17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4" name="Group 173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52" name="Group 17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58" name="Elbow Connector 17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9" name="Elbow Connector 17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0" name="Oval 17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1" name="Oval 17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62" name="Elbow Connector 17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3" name="Elbow Connector 17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4" name="Elbow Connector 17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5" name="Elbow Connector 17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6" name="Oval 17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7" name="Oval 17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53" name="Oval 17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5" name="Group 173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36" name="Group 17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42" name="Elbow Connector 17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3" name="Elbow Connector 17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4" name="Oval 17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5" name="Oval 17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46" name="Elbow Connector 17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7" name="Elbow Connector 17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8" name="Elbow Connector 17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9" name="Elbow Connector 17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0" name="Oval 17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51" name="Oval 17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37" name="Oval 17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8" name="Oval 17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9" name="Oval 17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0" name="Oval 17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1" name="Oval 17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57" name="Group 165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658" name="Group 165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721" name="Oval 17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2" name="Oval 17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23" name="Elbow Connector 17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4" name="Elbow Connector 17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5" name="Elbow Connector 17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6" name="Elbow Connector 17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7" name="Elbow Connector 17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8" name="Elbow Connector 17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29" name="Oval 17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0" name="Oval 17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59" name="Group 165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711" name="Elbow Connector 171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2" name="Elbow Connector 171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13" name="Oval 17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4" name="Oval 17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15" name="Elbow Connector 17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6" name="Elbow Connector 17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7" name="Elbow Connector 171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8" name="Elbow Connector 171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19" name="Oval 171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0" name="Oval 171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0" name="Group 165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95" name="Group 16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01" name="Elbow Connector 17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2" name="Elbow Connector 17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3" name="Oval 17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04" name="Oval 17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05" name="Elbow Connector 17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6" name="Elbow Connector 17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7" name="Elbow Connector 17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8" name="Elbow Connector 17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9" name="Oval 17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10" name="Oval 17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96" name="Oval 16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7" name="Oval 16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8" name="Oval 16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9" name="Oval 16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0" name="Oval 16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1" name="Group 166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79" name="Group 16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85" name="Elbow Connector 16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6" name="Elbow Connector 16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7" name="Oval 16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88" name="Oval 16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89" name="Elbow Connector 16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0" name="Elbow Connector 16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1" name="Elbow Connector 16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2" name="Elbow Connector 16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93" name="Oval 16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94" name="Oval 16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80" name="Oval 16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1" name="Oval 16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2" name="Oval 16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3" name="Oval 16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4" name="Oval 16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2" name="Group 166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63" name="Group 16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69" name="Elbow Connector 16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0" name="Elbow Connector 16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1" name="Oval 16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2" name="Oval 16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73" name="Elbow Connector 16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4" name="Elbow Connector 16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5" name="Elbow Connector 16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6" name="Elbow Connector 16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7" name="Oval 16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8" name="Oval 16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64" name="Oval 16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5" name="Oval 16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6" name="Oval 16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7" name="Oval 16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8" name="Oval 16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846" name="Group 2845"/>
            <p:cNvGrpSpPr/>
            <p:nvPr/>
          </p:nvGrpSpPr>
          <p:grpSpPr>
            <a:xfrm>
              <a:off x="571539" y="3848652"/>
              <a:ext cx="4747221" cy="1195294"/>
              <a:chOff x="403899" y="2538506"/>
              <a:chExt cx="11450915" cy="4225435"/>
            </a:xfrm>
          </p:grpSpPr>
          <p:grpSp>
            <p:nvGrpSpPr>
              <p:cNvPr id="2847" name="Group 2846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745" name="Group 374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895" name="Group 389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970" name="Group 396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033" name="Oval 40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34" name="Oval 40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35" name="Elbow Connector 403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6" name="Elbow Connector 40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7" name="Elbow Connector 40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8" name="Elbow Connector 403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9" name="Elbow Connector 403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0" name="Elbow Connector 403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41" name="Oval 404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42" name="Oval 404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1" name="Group 397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023" name="Elbow Connector 40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4" name="Elbow Connector 40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25" name="Oval 40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26" name="Oval 40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27" name="Elbow Connector 402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8" name="Elbow Connector 402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9" name="Elbow Connector 40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0" name="Elbow Connector 40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31" name="Oval 40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32" name="Oval 40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2" name="Group 397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07" name="Group 40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13" name="Elbow Connector 40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4" name="Elbow Connector 40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15" name="Oval 40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16" name="Oval 40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17" name="Elbow Connector 40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8" name="Elbow Connector 40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9" name="Elbow Connector 40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20" name="Elbow Connector 40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21" name="Oval 40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22" name="Oval 40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08" name="Oval 40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9" name="Oval 40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0" name="Oval 40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1" name="Oval 40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2" name="Oval 40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3" name="Group 397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91" name="Group 39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97" name="Elbow Connector 39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98" name="Elbow Connector 39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99" name="Oval 39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00" name="Oval 39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01" name="Elbow Connector 40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02" name="Elbow Connector 40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03" name="Elbow Connector 40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04" name="Elbow Connector 40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05" name="Oval 40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06" name="Oval 40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92" name="Oval 39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3" name="Oval 39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4" name="Oval 39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5" name="Oval 39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6" name="Oval 39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74" name="Group 397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75" name="Group 39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81" name="Elbow Connector 39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2" name="Elbow Connector 39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83" name="Oval 39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84" name="Oval 39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85" name="Elbow Connector 39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6" name="Elbow Connector 39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7" name="Elbow Connector 39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88" name="Elbow Connector 39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89" name="Oval 39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90" name="Oval 39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76" name="Oval 39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7" name="Oval 39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8" name="Oval 39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9" name="Oval 39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0" name="Oval 39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96" name="Group 389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897" name="Group 389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960" name="Oval 395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1" name="Oval 396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962" name="Elbow Connector 396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3" name="Elbow Connector 39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4" name="Elbow Connector 39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5" name="Elbow Connector 396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6" name="Elbow Connector 396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7" name="Elbow Connector 396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68" name="Oval 396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9" name="Oval 396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98" name="Group 389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950" name="Elbow Connector 39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1" name="Elbow Connector 39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52" name="Oval 39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3" name="Oval 39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954" name="Elbow Connector 395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5" name="Elbow Connector 395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6" name="Elbow Connector 39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7" name="Elbow Connector 39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58" name="Oval 39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9" name="Oval 39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99" name="Group 389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34" name="Group 39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40" name="Elbow Connector 39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1" name="Elbow Connector 39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42" name="Oval 39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43" name="Oval 39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44" name="Elbow Connector 39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5" name="Elbow Connector 39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6" name="Elbow Connector 39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47" name="Elbow Connector 39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48" name="Oval 39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49" name="Oval 39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35" name="Oval 39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6" name="Oval 39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7" name="Oval 39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8" name="Oval 39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9" name="Oval 39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00" name="Group 389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18" name="Group 39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24" name="Elbow Connector 39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25" name="Elbow Connector 39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26" name="Oval 39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27" name="Oval 39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28" name="Elbow Connector 39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29" name="Elbow Connector 39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30" name="Elbow Connector 39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31" name="Elbow Connector 39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32" name="Oval 39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33" name="Oval 39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19" name="Oval 39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0" name="Oval 39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1" name="Oval 39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2" name="Oval 39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3" name="Oval 39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01" name="Group 390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02" name="Group 39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08" name="Elbow Connector 39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09" name="Elbow Connector 39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10" name="Oval 39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11" name="Oval 39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912" name="Elbow Connector 39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13" name="Elbow Connector 39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14" name="Elbow Connector 39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15" name="Elbow Connector 39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16" name="Oval 39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17" name="Oval 39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03" name="Oval 39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4" name="Oval 39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5" name="Oval 39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6" name="Oval 39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07" name="Oval 39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746" name="Group 374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747" name="Group 374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822" name="Group 382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885" name="Oval 38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6" name="Oval 38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87" name="Elbow Connector 38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8" name="Elbow Connector 38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9" name="Elbow Connector 38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0" name="Elbow Connector 38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1" name="Elbow Connector 389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2" name="Elbow Connector 389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93" name="Oval 389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94" name="Oval 389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3" name="Group 382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875" name="Elbow Connector 38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76" name="Elbow Connector 38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77" name="Oval 38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78" name="Oval 38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79" name="Elbow Connector 387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0" name="Elbow Connector 387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1" name="Elbow Connector 38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2" name="Elbow Connector 38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83" name="Oval 38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4" name="Oval 38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4" name="Group 382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859" name="Group 38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865" name="Elbow Connector 38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66" name="Elbow Connector 38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67" name="Oval 38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68" name="Oval 38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869" name="Elbow Connector 38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70" name="Elbow Connector 38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71" name="Elbow Connector 38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72" name="Elbow Connector 38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73" name="Oval 38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74" name="Oval 38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60" name="Oval 38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1" name="Oval 38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2" name="Oval 38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3" name="Oval 38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4" name="Oval 38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5" name="Group 382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843" name="Group 38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849" name="Elbow Connector 38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0" name="Elbow Connector 38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51" name="Oval 38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52" name="Oval 38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853" name="Elbow Connector 38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4" name="Elbow Connector 38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5" name="Elbow Connector 38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6" name="Elbow Connector 38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57" name="Oval 38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58" name="Oval 38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44" name="Oval 38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5" name="Oval 38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6" name="Oval 38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7" name="Oval 38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8" name="Oval 38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26" name="Group 382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827" name="Group 38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833" name="Elbow Connector 38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34" name="Elbow Connector 38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35" name="Oval 38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36" name="Oval 38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837" name="Elbow Connector 38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38" name="Elbow Connector 38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39" name="Elbow Connector 38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40" name="Elbow Connector 38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41" name="Oval 38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42" name="Oval 38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28" name="Oval 38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29" name="Oval 38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30" name="Oval 38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31" name="Oval 38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32" name="Oval 38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48" name="Group 374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749" name="Group 374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812" name="Oval 381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3" name="Oval 381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14" name="Elbow Connector 38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5" name="Elbow Connector 38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6" name="Elbow Connector 38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7" name="Elbow Connector 38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8" name="Elbow Connector 381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9" name="Elbow Connector 381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20" name="Oval 381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21" name="Oval 382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0" name="Group 374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802" name="Elbow Connector 38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3" name="Elbow Connector 38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04" name="Oval 38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5" name="Oval 38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806" name="Elbow Connector 380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7" name="Elbow Connector 380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8" name="Elbow Connector 38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9" name="Elbow Connector 38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10" name="Oval 38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1" name="Oval 38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1" name="Group 375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86" name="Group 37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92" name="Elbow Connector 37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3" name="Elbow Connector 37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94" name="Oval 37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95" name="Oval 37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96" name="Elbow Connector 37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7" name="Elbow Connector 37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8" name="Elbow Connector 37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99" name="Elbow Connector 37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00" name="Oval 37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01" name="Oval 38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87" name="Oval 37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8" name="Oval 37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9" name="Oval 37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0" name="Oval 37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1" name="Oval 37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2" name="Group 375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70" name="Group 37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76" name="Elbow Connector 37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77" name="Elbow Connector 37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78" name="Oval 37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79" name="Oval 37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80" name="Elbow Connector 37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1" name="Elbow Connector 37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2" name="Elbow Connector 37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3" name="Elbow Connector 37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84" name="Oval 37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85" name="Oval 37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71" name="Oval 37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2" name="Oval 37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3" name="Oval 37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4" name="Oval 37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5" name="Oval 37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53" name="Group 375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54" name="Group 37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60" name="Elbow Connector 37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1" name="Elbow Connector 37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62" name="Oval 37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63" name="Oval 37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64" name="Elbow Connector 37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5" name="Elbow Connector 37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6" name="Elbow Connector 37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7" name="Elbow Connector 37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68" name="Oval 37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69" name="Oval 37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55" name="Oval 37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6" name="Oval 37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7" name="Oval 37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8" name="Oval 37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9" name="Oval 37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48" name="Group 2847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447" name="Group 3446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597" name="Group 359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672" name="Group 367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735" name="Oval 373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6" name="Oval 373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37" name="Elbow Connector 373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8" name="Elbow Connector 373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9" name="Elbow Connector 373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0" name="Elbow Connector 373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1" name="Elbow Connector 374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2" name="Elbow Connector 374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43" name="Oval 374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44" name="Oval 374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3" name="Group 367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725" name="Elbow Connector 37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26" name="Elbow Connector 37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27" name="Oval 37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8" name="Oval 37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29" name="Elbow Connector 372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0" name="Elbow Connector 372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1" name="Elbow Connector 37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2" name="Elbow Connector 37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33" name="Oval 37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4" name="Oval 37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4" name="Group 367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09" name="Group 37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715" name="Elbow Connector 37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16" name="Elbow Connector 37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17" name="Oval 37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18" name="Oval 37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19" name="Elbow Connector 37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0" name="Elbow Connector 37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1" name="Elbow Connector 37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2" name="Elbow Connector 37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23" name="Oval 37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24" name="Oval 37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10" name="Oval 37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1" name="Oval 37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2" name="Oval 37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3" name="Oval 37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4" name="Oval 37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5" name="Group 367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93" name="Group 36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99" name="Elbow Connector 36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0" name="Elbow Connector 36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01" name="Oval 37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02" name="Oval 37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703" name="Elbow Connector 37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4" name="Elbow Connector 37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5" name="Elbow Connector 37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6" name="Elbow Connector 37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07" name="Oval 37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08" name="Oval 37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94" name="Oval 36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5" name="Oval 36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6" name="Oval 36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7" name="Oval 36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8" name="Oval 36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6" name="Group 367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77" name="Group 36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83" name="Elbow Connector 36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4" name="Elbow Connector 36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85" name="Oval 36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86" name="Oval 36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87" name="Elbow Connector 36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8" name="Elbow Connector 36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9" name="Elbow Connector 36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90" name="Elbow Connector 36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91" name="Oval 36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92" name="Oval 36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78" name="Oval 36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9" name="Oval 36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0" name="Oval 36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1" name="Oval 36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2" name="Oval 36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98" name="Group 359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599" name="Group 359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662" name="Oval 366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3" name="Oval 366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64" name="Elbow Connector 366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5" name="Elbow Connector 366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6" name="Elbow Connector 366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7" name="Elbow Connector 366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8" name="Elbow Connector 366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9" name="Elbow Connector 366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70" name="Oval 366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1" name="Oval 367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0" name="Group 359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652" name="Elbow Connector 36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3" name="Elbow Connector 365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54" name="Oval 36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55" name="Oval 36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56" name="Elbow Connector 365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7" name="Elbow Connector 365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8" name="Elbow Connector 36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9" name="Elbow Connector 36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60" name="Oval 36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1" name="Oval 36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1" name="Group 360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36" name="Group 36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42" name="Elbow Connector 36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3" name="Elbow Connector 36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44" name="Oval 36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45" name="Oval 36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46" name="Elbow Connector 36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7" name="Elbow Connector 36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8" name="Elbow Connector 36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9" name="Elbow Connector 36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50" name="Oval 36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51" name="Oval 36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37" name="Oval 36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38" name="Oval 36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39" name="Oval 36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40" name="Oval 36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41" name="Oval 36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2" name="Group 360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20" name="Group 361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26" name="Elbow Connector 362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27" name="Elbow Connector 362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28" name="Oval 362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29" name="Oval 362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30" name="Elbow Connector 362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1" name="Elbow Connector 363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2" name="Elbow Connector 363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3" name="Elbow Connector 363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34" name="Oval 363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35" name="Oval 363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21" name="Oval 362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2" name="Oval 362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3" name="Oval 362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4" name="Oval 362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25" name="Oval 362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03" name="Group 360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604" name="Group 36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610" name="Elbow Connector 36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1" name="Elbow Connector 36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12" name="Oval 36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13" name="Oval 36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14" name="Elbow Connector 36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5" name="Elbow Connector 36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6" name="Elbow Connector 36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7" name="Elbow Connector 36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18" name="Oval 36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19" name="Oval 36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05" name="Oval 36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6" name="Oval 36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7" name="Oval 36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8" name="Oval 36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9" name="Oval 36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448" name="Group 3447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449" name="Group 344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524" name="Group 352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587" name="Oval 358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8" name="Oval 358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89" name="Elbow Connector 358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0" name="Elbow Connector 358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1" name="Elbow Connector 359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2" name="Elbow Connector 359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3" name="Elbow Connector 359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4" name="Elbow Connector 359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95" name="Oval 359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6" name="Oval 359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5" name="Group 352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577" name="Elbow Connector 35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8" name="Elbow Connector 357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79" name="Oval 35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0" name="Oval 35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81" name="Elbow Connector 358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2" name="Elbow Connector 358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3" name="Elbow Connector 35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4" name="Elbow Connector 35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85" name="Oval 35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6" name="Oval 35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6" name="Group 352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61" name="Group 35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67" name="Elbow Connector 35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68" name="Elbow Connector 35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69" name="Oval 35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70" name="Oval 35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71" name="Elbow Connector 35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2" name="Elbow Connector 35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3" name="Elbow Connector 35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4" name="Elbow Connector 35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75" name="Oval 35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76" name="Oval 35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62" name="Oval 35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3" name="Oval 35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4" name="Oval 35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5" name="Oval 35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6" name="Oval 35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7" name="Group 352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45" name="Group 354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51" name="Elbow Connector 355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2" name="Elbow Connector 355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3" name="Oval 355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54" name="Oval 355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55" name="Elbow Connector 355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6" name="Elbow Connector 355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7" name="Elbow Connector 355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8" name="Elbow Connector 355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9" name="Oval 355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60" name="Oval 355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46" name="Oval 354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7" name="Oval 354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8" name="Oval 354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9" name="Oval 354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0" name="Oval 354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8" name="Group 352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29" name="Group 352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35" name="Elbow Connector 353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6" name="Elbow Connector 353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37" name="Oval 353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38" name="Oval 353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39" name="Elbow Connector 353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0" name="Elbow Connector 353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1" name="Elbow Connector 354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2" name="Elbow Connector 354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43" name="Oval 354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44" name="Oval 354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30" name="Oval 352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1" name="Oval 353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2" name="Oval 353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3" name="Oval 353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4" name="Oval 353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50" name="Group 344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451" name="Group 345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514" name="Oval 351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5" name="Oval 351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16" name="Elbow Connector 35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7" name="Elbow Connector 35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8" name="Elbow Connector 35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9" name="Elbow Connector 351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0" name="Elbow Connector 351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1" name="Elbow Connector 352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22" name="Oval 352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23" name="Oval 352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2" name="Group 345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504" name="Elbow Connector 35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5" name="Elbow Connector 350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06" name="Oval 35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7" name="Oval 35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08" name="Elbow Connector 350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9" name="Elbow Connector 350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0" name="Elbow Connector 35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1" name="Elbow Connector 35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12" name="Oval 35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3" name="Oval 35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3" name="Group 345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88" name="Group 34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94" name="Elbow Connector 34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5" name="Elbow Connector 34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96" name="Oval 34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97" name="Oval 34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98" name="Elbow Connector 34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9" name="Elbow Connector 34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0" name="Elbow Connector 34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1" name="Elbow Connector 35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02" name="Oval 35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03" name="Oval 35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89" name="Oval 34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0" name="Oval 34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1" name="Oval 34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2" name="Oval 34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3" name="Oval 34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4" name="Group 345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72" name="Group 34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78" name="Elbow Connector 34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79" name="Elbow Connector 34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80" name="Oval 34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1" name="Oval 34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82" name="Elbow Connector 34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3" name="Elbow Connector 34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4" name="Elbow Connector 34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5" name="Elbow Connector 34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86" name="Oval 34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7" name="Oval 34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73" name="Oval 34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4" name="Oval 34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5" name="Oval 34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6" name="Oval 34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7" name="Oval 34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5" name="Group 345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56" name="Group 34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62" name="Elbow Connector 34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3" name="Elbow Connector 34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64" name="Oval 34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65" name="Oval 34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66" name="Elbow Connector 34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7" name="Elbow Connector 34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8" name="Elbow Connector 34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9" name="Elbow Connector 34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70" name="Oval 34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71" name="Oval 34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57" name="Oval 34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8" name="Oval 34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9" name="Oval 34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0" name="Oval 34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1" name="Oval 34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49" name="Group 2848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149" name="Group 314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299" name="Group 329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374" name="Group 337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437" name="Oval 343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8" name="Oval 343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39" name="Elbow Connector 343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0" name="Elbow Connector 343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1" name="Elbow Connector 344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2" name="Elbow Connector 344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3" name="Elbow Connector 344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4" name="Elbow Connector 344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45" name="Oval 344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6" name="Oval 344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5" name="Group 337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427" name="Elbow Connector 34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28" name="Elbow Connector 34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29" name="Oval 34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0" name="Oval 34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31" name="Elbow Connector 343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2" name="Elbow Connector 343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3" name="Elbow Connector 34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4" name="Elbow Connector 34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35" name="Oval 34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6" name="Oval 34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6" name="Group 337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11" name="Group 34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17" name="Elbow Connector 34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18" name="Elbow Connector 34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19" name="Oval 34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20" name="Oval 34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21" name="Elbow Connector 34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2" name="Elbow Connector 34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3" name="Elbow Connector 34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4" name="Elbow Connector 34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25" name="Oval 34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26" name="Oval 34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12" name="Oval 34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3" name="Oval 34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4" name="Oval 34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5" name="Oval 34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6" name="Oval 34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7" name="Group 337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95" name="Group 33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01" name="Elbow Connector 34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2" name="Elbow Connector 34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03" name="Oval 34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04" name="Oval 34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05" name="Elbow Connector 34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6" name="Elbow Connector 34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7" name="Elbow Connector 34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8" name="Elbow Connector 34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09" name="Oval 34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10" name="Oval 34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96" name="Oval 33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7" name="Oval 33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8" name="Oval 33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9" name="Oval 33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0" name="Oval 33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8" name="Group 337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79" name="Group 33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85" name="Elbow Connector 33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86" name="Elbow Connector 33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87" name="Oval 33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88" name="Oval 33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89" name="Elbow Connector 33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0" name="Elbow Connector 33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1" name="Elbow Connector 33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2" name="Elbow Connector 33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93" name="Oval 33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94" name="Oval 33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80" name="Oval 33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1" name="Oval 33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2" name="Oval 33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3" name="Oval 33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4" name="Oval 33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00" name="Group 329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301" name="Group 330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364" name="Oval 336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5" name="Oval 336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66" name="Elbow Connector 336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7" name="Elbow Connector 336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8" name="Elbow Connector 336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9" name="Elbow Connector 336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0" name="Elbow Connector 336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1" name="Elbow Connector 337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72" name="Oval 337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3" name="Oval 337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2" name="Group 330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354" name="Elbow Connector 33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5" name="Elbow Connector 33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56" name="Oval 33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7" name="Oval 33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58" name="Elbow Connector 335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9" name="Elbow Connector 335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0" name="Elbow Connector 33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1" name="Elbow Connector 33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62" name="Oval 33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3" name="Oval 33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3" name="Group 330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38" name="Group 333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44" name="Elbow Connector 334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5" name="Elbow Connector 334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46" name="Oval 334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47" name="Oval 334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48" name="Elbow Connector 334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9" name="Elbow Connector 334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0" name="Elbow Connector 334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1" name="Elbow Connector 335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52" name="Oval 335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53" name="Oval 335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39" name="Oval 333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0" name="Oval 333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1" name="Oval 334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2" name="Oval 334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3" name="Oval 334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4" name="Group 330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22" name="Group 332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28" name="Elbow Connector 332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9" name="Elbow Connector 332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0" name="Oval 332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31" name="Oval 333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32" name="Elbow Connector 333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3" name="Elbow Connector 333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4" name="Elbow Connector 333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5" name="Elbow Connector 333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6" name="Oval 333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37" name="Oval 333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23" name="Oval 332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4" name="Oval 332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5" name="Oval 332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6" name="Oval 332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7" name="Oval 332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5" name="Group 330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06" name="Group 33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12" name="Elbow Connector 33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3" name="Elbow Connector 33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14" name="Oval 33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15" name="Oval 33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16" name="Elbow Connector 33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7" name="Elbow Connector 33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8" name="Elbow Connector 33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9" name="Elbow Connector 33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20" name="Oval 33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21" name="Oval 33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07" name="Oval 33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8" name="Oval 33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9" name="Oval 33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0" name="Oval 33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1" name="Oval 33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150" name="Group 314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151" name="Group 315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226" name="Group 322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289" name="Oval 328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0" name="Oval 328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91" name="Elbow Connector 329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2" name="Elbow Connector 329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3" name="Elbow Connector 329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4" name="Elbow Connector 329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5" name="Elbow Connector 329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6" name="Elbow Connector 329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97" name="Oval 329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8" name="Oval 329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7" name="Group 322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79" name="Elbow Connector 32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0" name="Elbow Connector 32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81" name="Oval 32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2" name="Oval 32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83" name="Elbow Connector 328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4" name="Elbow Connector 328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5" name="Elbow Connector 32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6" name="Elbow Connector 32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87" name="Oval 32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8" name="Oval 32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8" name="Group 322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63" name="Group 32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69" name="Elbow Connector 32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0" name="Elbow Connector 32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1" name="Oval 32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72" name="Oval 32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73" name="Elbow Connector 32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4" name="Elbow Connector 32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5" name="Elbow Connector 32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6" name="Elbow Connector 32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7" name="Oval 32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78" name="Oval 32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64" name="Oval 32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5" name="Oval 32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6" name="Oval 32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7" name="Oval 32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8" name="Oval 32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9" name="Group 322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47" name="Group 324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53" name="Elbow Connector 325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4" name="Elbow Connector 325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55" name="Oval 325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56" name="Oval 325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57" name="Elbow Connector 325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8" name="Elbow Connector 325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9" name="Elbow Connector 325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60" name="Elbow Connector 325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61" name="Oval 326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62" name="Oval 326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48" name="Oval 324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9" name="Oval 324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0" name="Oval 324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1" name="Oval 325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2" name="Oval 325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30" name="Group 322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31" name="Group 32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37" name="Elbow Connector 32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38" name="Elbow Connector 32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39" name="Oval 32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40" name="Oval 32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41" name="Elbow Connector 32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2" name="Elbow Connector 32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3" name="Elbow Connector 32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4" name="Elbow Connector 32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45" name="Oval 32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46" name="Oval 32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32" name="Oval 32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3" name="Oval 32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4" name="Oval 32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5" name="Oval 32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6" name="Oval 32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52" name="Group 315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153" name="Group 315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216" name="Oval 321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7" name="Oval 321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18" name="Elbow Connector 321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9" name="Elbow Connector 32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0" name="Elbow Connector 32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1" name="Elbow Connector 32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2" name="Elbow Connector 32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3" name="Elbow Connector 32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24" name="Oval 32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5" name="Oval 32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4" name="Group 315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06" name="Elbow Connector 32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7" name="Elbow Connector 32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08" name="Oval 32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09" name="Oval 32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10" name="Elbow Connector 320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1" name="Elbow Connector 321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2" name="Elbow Connector 32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3" name="Elbow Connector 32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14" name="Oval 32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5" name="Oval 32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5" name="Group 315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90" name="Group 31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96" name="Elbow Connector 31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97" name="Elbow Connector 31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98" name="Oval 31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99" name="Oval 31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00" name="Elbow Connector 31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1" name="Elbow Connector 32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2" name="Elbow Connector 32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3" name="Elbow Connector 32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04" name="Oval 32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05" name="Oval 32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91" name="Oval 31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2" name="Oval 31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3" name="Oval 31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4" name="Oval 31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5" name="Oval 31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6" name="Group 315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74" name="Group 31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80" name="Elbow Connector 31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1" name="Elbow Connector 31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2" name="Oval 31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3" name="Oval 31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84" name="Elbow Connector 31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5" name="Elbow Connector 31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6" name="Elbow Connector 31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7" name="Elbow Connector 31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8" name="Oval 31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9" name="Oval 31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75" name="Oval 31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6" name="Oval 31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7" name="Oval 31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8" name="Oval 31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9" name="Oval 31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7" name="Group 315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58" name="Group 31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64" name="Elbow Connector 31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5" name="Elbow Connector 31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66" name="Oval 31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67" name="Oval 31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68" name="Elbow Connector 31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9" name="Elbow Connector 31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0" name="Elbow Connector 31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1" name="Elbow Connector 31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72" name="Oval 31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73" name="Oval 31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59" name="Oval 31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0" name="Oval 31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1" name="Oval 31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2" name="Oval 31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3" name="Oval 31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50" name="Group 2849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851" name="Group 2850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001" name="Group 300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076" name="Group 307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139" name="Oval 313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0" name="Oval 313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41" name="Elbow Connector 314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2" name="Elbow Connector 314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3" name="Elbow Connector 314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4" name="Elbow Connector 314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5" name="Elbow Connector 314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6" name="Elbow Connector 314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47" name="Oval 314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8" name="Oval 314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7" name="Group 307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129" name="Elbow Connector 31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0" name="Elbow Connector 312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1" name="Oval 313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2" name="Oval 313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33" name="Elbow Connector 313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4" name="Elbow Connector 313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5" name="Elbow Connector 313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6" name="Elbow Connector 313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7" name="Oval 313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8" name="Oval 313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8" name="Group 307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13" name="Group 311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19" name="Elbow Connector 311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0" name="Elbow Connector 311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1" name="Oval 312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2" name="Oval 312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23" name="Elbow Connector 312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4" name="Elbow Connector 312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5" name="Elbow Connector 312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6" name="Elbow Connector 312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7" name="Oval 312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8" name="Oval 312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14" name="Oval 311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5" name="Oval 311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6" name="Oval 311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7" name="Oval 311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8" name="Oval 311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9" name="Group 307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97" name="Group 309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03" name="Elbow Connector 310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4" name="Elbow Connector 310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05" name="Oval 310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06" name="Oval 310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07" name="Elbow Connector 310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8" name="Elbow Connector 310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9" name="Elbow Connector 310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0" name="Elbow Connector 310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11" name="Oval 311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12" name="Oval 311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80" name="Group 307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81" name="Group 308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87" name="Elbow Connector 308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88" name="Elbow Connector 308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89" name="Oval 308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90" name="Oval 308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91" name="Elbow Connector 309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2" name="Elbow Connector 309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3" name="Elbow Connector 309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4" name="Elbow Connector 309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95" name="Oval 309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96" name="Oval 309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02" name="Group 300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003" name="Group 300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68" name="Elbow Connector 306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9" name="Elbow Connector 306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0" name="Elbow Connector 306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1" name="Elbow Connector 307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2" name="Elbow Connector 307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3" name="Elbow Connector 307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74" name="Oval 307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5" name="Oval 307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4" name="Group 300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056" name="Elbow Connector 30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7" name="Elbow Connector 305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60" name="Elbow Connector 305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1" name="Elbow Connector 306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2" name="Elbow Connector 30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3" name="Elbow Connector 30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5" name="Group 300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40" name="Group 303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46" name="Elbow Connector 304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47" name="Elbow Connector 304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48" name="Oval 304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49" name="Oval 304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50" name="Elbow Connector 304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1" name="Elbow Connector 305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2" name="Elbow Connector 305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3" name="Elbow Connector 305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54" name="Oval 305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55" name="Oval 305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41" name="Oval 304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2" name="Oval 304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6" name="Group 300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24" name="Group 30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30" name="Elbow Connector 30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1" name="Elbow Connector 30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2" name="Oval 30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33" name="Oval 30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34" name="Elbow Connector 30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5" name="Elbow Connector 30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6" name="Elbow Connector 30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7" name="Elbow Connector 30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8" name="Oval 30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39" name="Oval 30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08" name="Group 30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14" name="Elbow Connector 30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5" name="Elbow Connector 30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16" name="Oval 30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17" name="Oval 30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18" name="Elbow Connector 30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9" name="Elbow Connector 30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0" name="Elbow Connector 30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1" name="Elbow Connector 30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22" name="Oval 30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3" name="Oval 30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09" name="Oval 30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52" name="Group 2851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853" name="Group 285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928" name="Group 292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93" name="Elbow Connector 299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4" name="Elbow Connector 299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5" name="Elbow Connector 299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6" name="Elbow Connector 299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7" name="Elbow Connector 299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8" name="Elbow Connector 299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29" name="Group 292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81" name="Elbow Connector 29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2" name="Elbow Connector 298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85" name="Elbow Connector 298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6" name="Elbow Connector 298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7" name="Elbow Connector 298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8" name="Elbow Connector 298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0" name="Group 292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65" name="Group 296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71" name="Elbow Connector 297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2" name="Elbow Connector 297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73" name="Oval 297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74" name="Oval 297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75" name="Elbow Connector 297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6" name="Elbow Connector 297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7" name="Elbow Connector 297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8" name="Elbow Connector 297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79" name="Oval 297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80" name="Oval 297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1" name="Group 293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49" name="Group 294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55" name="Elbow Connector 295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6" name="Elbow Connector 295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57" name="Oval 295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58" name="Oval 295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59" name="Elbow Connector 295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0" name="Elbow Connector 295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1" name="Elbow Connector 296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2" name="Elbow Connector 296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63" name="Oval 296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64" name="Oval 296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2" name="Group 293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33" name="Group 29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39" name="Elbow Connector 29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0" name="Elbow Connector 29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41" name="Oval 29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2" name="Oval 29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43" name="Elbow Connector 29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4" name="Elbow Connector 29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5" name="Elbow Connector 29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6" name="Elbow Connector 29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47" name="Oval 29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8" name="Oval 29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54" name="Group 285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855" name="Group 285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20" name="Elbow Connector 291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1" name="Elbow Connector 29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2" name="Elbow Connector 29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3" name="Elbow Connector 292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4" name="Elbow Connector 292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5" name="Elbow Connector 292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6" name="Group 285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08" name="Elbow Connector 290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9" name="Elbow Connector 290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10" name="Oval 290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2" name="Elbow Connector 291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3" name="Elbow Connector 291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4" name="Elbow Connector 291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5" name="Elbow Connector 291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7" name="Group 285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92" name="Group 28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98" name="Elbow Connector 28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99" name="Elbow Connector 28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00" name="Oval 28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1" name="Oval 29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02" name="Elbow Connector 29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3" name="Elbow Connector 29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4" name="Elbow Connector 29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5" name="Elbow Connector 29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06" name="Oval 29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7" name="Oval 29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8" name="Group 285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76" name="Group 287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82" name="Elbow Connector 288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3" name="Elbow Connector 288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84" name="Oval 288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5" name="Oval 288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86" name="Elbow Connector 288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7" name="Elbow Connector 288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8" name="Elbow Connector 288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9" name="Elbow Connector 288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90" name="Oval 288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91" name="Oval 289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77" name="Oval 287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9" name="Group 285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60" name="Group 28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66" name="Elbow Connector 28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67" name="Elbow Connector 28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68" name="Oval 28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9" name="Oval 28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70" name="Elbow Connector 28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1" name="Elbow Connector 28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2" name="Elbow Connector 28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3" name="Elbow Connector 28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74" name="Oval 28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75" name="Oval 28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4043" name="Group 4042"/>
            <p:cNvGrpSpPr/>
            <p:nvPr/>
          </p:nvGrpSpPr>
          <p:grpSpPr>
            <a:xfrm>
              <a:off x="586779" y="5007387"/>
              <a:ext cx="4747221" cy="1195294"/>
              <a:chOff x="403899" y="2538506"/>
              <a:chExt cx="11450915" cy="4225435"/>
            </a:xfrm>
          </p:grpSpPr>
          <p:grpSp>
            <p:nvGrpSpPr>
              <p:cNvPr id="4044" name="Group 4043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942" name="Group 494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092" name="Group 509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167" name="Group 516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230" name="Oval 522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1" name="Oval 523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32" name="Elbow Connector 52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3" name="Elbow Connector 523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4" name="Elbow Connector 523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5" name="Elbow Connector 523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6" name="Elbow Connector 523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7" name="Elbow Connector 523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38" name="Oval 523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9" name="Oval 523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68" name="Group 516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220" name="Elbow Connector 521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1" name="Elbow Connector 52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22" name="Oval 522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3" name="Oval 522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24" name="Elbow Connector 52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5" name="Elbow Connector 52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6" name="Elbow Connector 522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7" name="Elbow Connector 522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28" name="Oval 522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9" name="Oval 522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69" name="Group 516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04" name="Group 52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10" name="Elbow Connector 52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1" name="Elbow Connector 52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12" name="Oval 52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13" name="Oval 52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14" name="Elbow Connector 52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5" name="Elbow Connector 52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6" name="Elbow Connector 52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7" name="Elbow Connector 52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18" name="Oval 52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19" name="Oval 52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05" name="Oval 52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6" name="Oval 52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7" name="Oval 52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8" name="Oval 52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09" name="Oval 52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70" name="Group 516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88" name="Group 51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94" name="Elbow Connector 51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95" name="Elbow Connector 51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96" name="Oval 51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97" name="Oval 51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98" name="Elbow Connector 51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99" name="Elbow Connector 51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0" name="Elbow Connector 51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01" name="Elbow Connector 52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02" name="Oval 52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03" name="Oval 52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89" name="Oval 51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0" name="Oval 51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1" name="Oval 51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2" name="Oval 51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3" name="Oval 51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71" name="Group 517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72" name="Group 51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78" name="Elbow Connector 51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79" name="Elbow Connector 51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80" name="Oval 51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81" name="Oval 51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82" name="Elbow Connector 51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83" name="Elbow Connector 51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84" name="Elbow Connector 51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85" name="Elbow Connector 51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86" name="Oval 51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87" name="Oval 51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73" name="Oval 51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4" name="Oval 51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5" name="Oval 51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6" name="Oval 51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7" name="Oval 51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93" name="Group 509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094" name="Group 509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157" name="Oval 515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8" name="Oval 515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59" name="Elbow Connector 515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0" name="Elbow Connector 515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1" name="Elbow Connector 516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2" name="Elbow Connector 516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3" name="Elbow Connector 516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4" name="Elbow Connector 516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65" name="Oval 516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6" name="Oval 516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5" name="Group 509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147" name="Elbow Connector 514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8" name="Elbow Connector 514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49" name="Oval 514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0" name="Oval 514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51" name="Elbow Connector 515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2" name="Elbow Connector 515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3" name="Elbow Connector 515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4" name="Elbow Connector 515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55" name="Oval 515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6" name="Oval 515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6" name="Group 509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31" name="Group 51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37" name="Elbow Connector 51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38" name="Elbow Connector 51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39" name="Oval 51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40" name="Oval 51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41" name="Elbow Connector 51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2" name="Elbow Connector 51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3" name="Elbow Connector 51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44" name="Elbow Connector 51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45" name="Oval 51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46" name="Oval 51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32" name="Oval 51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3" name="Oval 51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4" name="Oval 51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5" name="Oval 51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6" name="Oval 51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7" name="Group 509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115" name="Group 511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21" name="Elbow Connector 512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2" name="Elbow Connector 512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3" name="Oval 512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24" name="Oval 512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25" name="Elbow Connector 512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6" name="Elbow Connector 512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7" name="Elbow Connector 512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8" name="Elbow Connector 512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9" name="Oval 512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30" name="Oval 512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16" name="Oval 511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7" name="Oval 511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8" name="Oval 511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9" name="Oval 511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0" name="Oval 511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98" name="Group 509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99" name="Group 509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105" name="Elbow Connector 510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06" name="Elbow Connector 510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07" name="Oval 510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08" name="Oval 510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109" name="Elbow Connector 510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0" name="Elbow Connector 510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1" name="Elbow Connector 511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2" name="Elbow Connector 511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13" name="Oval 511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14" name="Oval 511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100" name="Oval 509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1" name="Oval 510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2" name="Oval 510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3" name="Oval 510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4" name="Oval 510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43" name="Group 494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944" name="Group 494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019" name="Group 501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082" name="Oval 508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3" name="Oval 508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84" name="Elbow Connector 50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5" name="Elbow Connector 508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6" name="Elbow Connector 508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7" name="Elbow Connector 508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8" name="Elbow Connector 50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9" name="Elbow Connector 50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90" name="Oval 50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1" name="Oval 50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0" name="Group 501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072" name="Elbow Connector 507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3" name="Elbow Connector 507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74" name="Oval 507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5" name="Oval 507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76" name="Elbow Connector 507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7" name="Elbow Connector 507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8" name="Elbow Connector 507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9" name="Elbow Connector 507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80" name="Oval 507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1" name="Oval 508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1" name="Group 502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56" name="Group 50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62" name="Elbow Connector 50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3" name="Elbow Connector 50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64" name="Oval 50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65" name="Oval 50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66" name="Elbow Connector 50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7" name="Elbow Connector 50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8" name="Elbow Connector 50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9" name="Elbow Connector 50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70" name="Oval 50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71" name="Oval 50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57" name="Oval 50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8" name="Oval 50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9" name="Oval 50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0" name="Oval 50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1" name="Oval 50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2" name="Group 502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40" name="Group 503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46" name="Elbow Connector 504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47" name="Elbow Connector 504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48" name="Oval 504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49" name="Oval 504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50" name="Elbow Connector 504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1" name="Elbow Connector 505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2" name="Elbow Connector 505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53" name="Elbow Connector 505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54" name="Oval 505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55" name="Oval 505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41" name="Oval 504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2" name="Oval 504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3" name="Oval 504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4" name="Oval 504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5" name="Oval 504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23" name="Group 502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024" name="Group 50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30" name="Elbow Connector 50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1" name="Elbow Connector 50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2" name="Oval 50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33" name="Oval 50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34" name="Elbow Connector 50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5" name="Elbow Connector 50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6" name="Elbow Connector 50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37" name="Elbow Connector 50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8" name="Oval 50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39" name="Oval 50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25" name="Oval 50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6" name="Oval 50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7" name="Oval 50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8" name="Oval 50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9" name="Oval 50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45" name="Group 494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946" name="Group 494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009" name="Oval 500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0" name="Oval 500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11" name="Elbow Connector 501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2" name="Elbow Connector 501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3" name="Elbow Connector 501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4" name="Elbow Connector 501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5" name="Elbow Connector 501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6" name="Elbow Connector 501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17" name="Oval 501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8" name="Oval 501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7" name="Group 494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999" name="Elbow Connector 499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0" name="Elbow Connector 499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01" name="Oval 500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2" name="Oval 500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03" name="Elbow Connector 500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4" name="Elbow Connector 500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5" name="Elbow Connector 500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6" name="Elbow Connector 500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07" name="Oval 500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8" name="Oval 500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8" name="Group 494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83" name="Group 498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89" name="Elbow Connector 498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0" name="Elbow Connector 498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1" name="Oval 499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92" name="Oval 499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93" name="Elbow Connector 499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4" name="Elbow Connector 499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5" name="Elbow Connector 499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96" name="Elbow Connector 499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7" name="Oval 499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98" name="Oval 499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84" name="Oval 498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5" name="Oval 498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6" name="Oval 498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7" name="Oval 498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8" name="Oval 498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9" name="Group 494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67" name="Group 496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73" name="Elbow Connector 497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4" name="Elbow Connector 497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75" name="Oval 497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76" name="Oval 497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77" name="Elbow Connector 497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8" name="Elbow Connector 497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79" name="Elbow Connector 497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80" name="Elbow Connector 497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81" name="Oval 498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82" name="Oval 498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68" name="Oval 496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69" name="Oval 496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0" name="Oval 496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1" name="Oval 497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2" name="Oval 497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50" name="Group 494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51" name="Group 495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57" name="Elbow Connector 495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58" name="Elbow Connector 495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59" name="Oval 495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60" name="Oval 495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61" name="Elbow Connector 496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2" name="Elbow Connector 496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3" name="Elbow Connector 496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4" name="Elbow Connector 496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65" name="Oval 496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66" name="Oval 496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52" name="Oval 495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3" name="Oval 495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4" name="Oval 495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5" name="Oval 495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6" name="Oval 495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045" name="Group 4044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644" name="Group 4643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794" name="Group 479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869" name="Group 486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932" name="Oval 493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33" name="Oval 493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34" name="Elbow Connector 493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5" name="Elbow Connector 493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6" name="Elbow Connector 493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7" name="Elbow Connector 493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8" name="Elbow Connector 49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9" name="Elbow Connector 49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40" name="Oval 49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41" name="Oval 49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0" name="Group 486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922" name="Elbow Connector 492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3" name="Elbow Connector 492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24" name="Oval 492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5" name="Oval 492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26" name="Elbow Connector 49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7" name="Elbow Connector 49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8" name="Elbow Connector 492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9" name="Elbow Connector 492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30" name="Oval 492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31" name="Oval 493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1" name="Group 487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06" name="Group 49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912" name="Elbow Connector 49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3" name="Elbow Connector 49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14" name="Oval 49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15" name="Oval 49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16" name="Elbow Connector 49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7" name="Elbow Connector 49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8" name="Elbow Connector 49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9" name="Elbow Connector 49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20" name="Oval 49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21" name="Oval 49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907" name="Oval 49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8" name="Oval 49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9" name="Oval 49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0" name="Oval 49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1" name="Oval 49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2" name="Group 487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90" name="Group 48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96" name="Elbow Connector 48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97" name="Elbow Connector 48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98" name="Oval 48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99" name="Oval 48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00" name="Elbow Connector 48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1" name="Elbow Connector 49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2" name="Elbow Connector 49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3" name="Elbow Connector 49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04" name="Oval 49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05" name="Oval 49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91" name="Oval 48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2" name="Oval 48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3" name="Oval 48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4" name="Oval 48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5" name="Oval 48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73" name="Group 487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74" name="Group 48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80" name="Elbow Connector 48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1" name="Elbow Connector 48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82" name="Oval 48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83" name="Oval 48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84" name="Elbow Connector 48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5" name="Elbow Connector 48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6" name="Elbow Connector 48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87" name="Elbow Connector 48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88" name="Oval 48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89" name="Oval 48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75" name="Oval 48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6" name="Oval 48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7" name="Oval 48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8" name="Oval 48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9" name="Oval 48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95" name="Group 479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796" name="Group 479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859" name="Oval 485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0" name="Oval 485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61" name="Elbow Connector 486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2" name="Elbow Connector 486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3" name="Elbow Connector 486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4" name="Elbow Connector 486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5" name="Elbow Connector 486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6" name="Elbow Connector 486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67" name="Oval 486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8" name="Oval 486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97" name="Group 479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849" name="Elbow Connector 484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0" name="Elbow Connector 484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51" name="Oval 485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2" name="Oval 485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53" name="Elbow Connector 485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4" name="Elbow Connector 485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5" name="Elbow Connector 485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6" name="Elbow Connector 485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57" name="Oval 485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8" name="Oval 485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98" name="Group 479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33" name="Group 48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39" name="Elbow Connector 48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0" name="Elbow Connector 48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41" name="Oval 48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42" name="Oval 48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43" name="Elbow Connector 48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4" name="Elbow Connector 48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5" name="Elbow Connector 48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46" name="Elbow Connector 48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47" name="Oval 48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48" name="Oval 48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34" name="Oval 48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5" name="Oval 48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6" name="Oval 48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7" name="Oval 48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8" name="Oval 48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99" name="Group 479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17" name="Group 481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23" name="Elbow Connector 482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24" name="Elbow Connector 482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25" name="Oval 482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26" name="Oval 482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27" name="Elbow Connector 482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28" name="Elbow Connector 482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29" name="Elbow Connector 482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30" name="Elbow Connector 482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31" name="Oval 483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32" name="Oval 483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18" name="Oval 481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19" name="Oval 481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0" name="Oval 481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1" name="Oval 482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2" name="Oval 482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00" name="Group 479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01" name="Group 48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07" name="Elbow Connector 48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08" name="Elbow Connector 48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09" name="Oval 48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10" name="Oval 48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811" name="Elbow Connector 48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2" name="Elbow Connector 48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3" name="Elbow Connector 48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4" name="Elbow Connector 48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15" name="Oval 48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16" name="Oval 48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02" name="Oval 48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3" name="Oval 48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4" name="Oval 48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5" name="Oval 48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6" name="Oval 48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645" name="Group 4644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646" name="Group 464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721" name="Group 472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784" name="Oval 47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85" name="Oval 47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86" name="Elbow Connector 478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7" name="Elbow Connector 478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8" name="Elbow Connector 478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9" name="Elbow Connector 478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90" name="Elbow Connector 47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91" name="Elbow Connector 47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92" name="Oval 47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93" name="Oval 47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2" name="Group 472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774" name="Elbow Connector 477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75" name="Elbow Connector 477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76" name="Oval 477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77" name="Oval 477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78" name="Elbow Connector 477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79" name="Elbow Connector 477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0" name="Elbow Connector 477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1" name="Elbow Connector 478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82" name="Oval 478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83" name="Oval 478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3" name="Group 472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758" name="Group 47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64" name="Elbow Connector 47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65" name="Elbow Connector 47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66" name="Oval 47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67" name="Oval 47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68" name="Elbow Connector 47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69" name="Elbow Connector 47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70" name="Elbow Connector 47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71" name="Elbow Connector 47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72" name="Oval 47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73" name="Oval 47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759" name="Oval 47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0" name="Oval 47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1" name="Oval 47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2" name="Oval 47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3" name="Oval 47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4" name="Group 472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742" name="Group 474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48" name="Elbow Connector 474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49" name="Elbow Connector 474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50" name="Oval 474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51" name="Oval 475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52" name="Elbow Connector 475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53" name="Elbow Connector 475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54" name="Elbow Connector 475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55" name="Elbow Connector 475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56" name="Oval 475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57" name="Oval 475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743" name="Oval 474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4" name="Oval 474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5" name="Oval 474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6" name="Oval 474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7" name="Oval 474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25" name="Group 472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726" name="Group 472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32" name="Elbow Connector 473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3" name="Elbow Connector 473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34" name="Oval 473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35" name="Oval 473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36" name="Elbow Connector 473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7" name="Elbow Connector 473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8" name="Elbow Connector 473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39" name="Elbow Connector 473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40" name="Oval 473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41" name="Oval 474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727" name="Oval 472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8" name="Oval 472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9" name="Oval 472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0" name="Oval 472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1" name="Oval 473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47" name="Group 464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648" name="Group 464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711" name="Oval 471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2" name="Oval 471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13" name="Elbow Connector 471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4" name="Elbow Connector 471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5" name="Elbow Connector 471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6" name="Elbow Connector 471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7" name="Elbow Connector 471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8" name="Elbow Connector 471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19" name="Oval 471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0" name="Oval 471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49" name="Group 464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701" name="Elbow Connector 470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2" name="Elbow Connector 470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03" name="Oval 470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04" name="Oval 470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05" name="Elbow Connector 470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6" name="Elbow Connector 470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7" name="Elbow Connector 470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8" name="Elbow Connector 470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09" name="Oval 470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0" name="Oval 470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0" name="Group 464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85" name="Group 46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91" name="Elbow Connector 46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2" name="Elbow Connector 46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93" name="Oval 46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94" name="Oval 46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95" name="Elbow Connector 46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6" name="Elbow Connector 46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7" name="Elbow Connector 46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98" name="Elbow Connector 46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99" name="Oval 46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00" name="Oval 46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86" name="Oval 46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7" name="Oval 46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8" name="Oval 46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9" name="Oval 46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90" name="Oval 46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1" name="Group 465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69" name="Group 46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75" name="Elbow Connector 46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6" name="Elbow Connector 46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77" name="Oval 46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78" name="Oval 46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79" name="Elbow Connector 46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0" name="Elbow Connector 46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1" name="Elbow Connector 46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2" name="Elbow Connector 46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83" name="Oval 46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84" name="Oval 46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70" name="Oval 46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1" name="Oval 46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2" name="Oval 46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3" name="Oval 46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74" name="Oval 46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2" name="Group 465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53" name="Group 46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59" name="Elbow Connector 46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0" name="Elbow Connector 46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61" name="Oval 46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62" name="Oval 46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63" name="Elbow Connector 46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4" name="Elbow Connector 46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5" name="Elbow Connector 46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6" name="Elbow Connector 46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67" name="Oval 46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68" name="Oval 46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54" name="Oval 46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5" name="Oval 46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6" name="Oval 46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7" name="Oval 46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8" name="Oval 46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046" name="Group 4045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346" name="Group 4345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496" name="Group 449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571" name="Group 457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634" name="Oval 46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35" name="Oval 46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36" name="Elbow Connector 463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7" name="Elbow Connector 463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8" name="Elbow Connector 463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9" name="Elbow Connector 463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0" name="Elbow Connector 463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1" name="Elbow Connector 464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42" name="Oval 464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43" name="Oval 464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2" name="Group 457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624" name="Elbow Connector 462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5" name="Elbow Connector 462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26" name="Oval 462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27" name="Oval 462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28" name="Elbow Connector 462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9" name="Elbow Connector 462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0" name="Elbow Connector 462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1" name="Elbow Connector 463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32" name="Oval 463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33" name="Oval 463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3" name="Group 457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08" name="Group 46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614" name="Elbow Connector 46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15" name="Elbow Connector 46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16" name="Oval 46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17" name="Oval 46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18" name="Elbow Connector 46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19" name="Elbow Connector 46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20" name="Elbow Connector 46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21" name="Elbow Connector 46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22" name="Oval 46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23" name="Oval 46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09" name="Oval 46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0" name="Oval 46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1" name="Oval 46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2" name="Oval 46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13" name="Oval 46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4" name="Group 457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92" name="Group 45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98" name="Elbow Connector 45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99" name="Elbow Connector 45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00" name="Oval 45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01" name="Oval 46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02" name="Elbow Connector 46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3" name="Elbow Connector 46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4" name="Elbow Connector 46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5" name="Elbow Connector 46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06" name="Oval 46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07" name="Oval 46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93" name="Oval 45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4" name="Oval 45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5" name="Oval 45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6" name="Oval 45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7" name="Oval 45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75" name="Group 457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76" name="Group 457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82" name="Elbow Connector 458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3" name="Elbow Connector 458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84" name="Oval 458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85" name="Oval 458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86" name="Elbow Connector 458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7" name="Elbow Connector 458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8" name="Elbow Connector 458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89" name="Elbow Connector 458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90" name="Oval 458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91" name="Oval 459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77" name="Oval 457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8" name="Oval 457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9" name="Oval 457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80" name="Oval 457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81" name="Oval 458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97" name="Group 449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498" name="Group 449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561" name="Oval 456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2" name="Oval 456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63" name="Elbow Connector 456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4" name="Elbow Connector 456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5" name="Elbow Connector 456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6" name="Elbow Connector 456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7" name="Elbow Connector 456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8" name="Elbow Connector 456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69" name="Oval 456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70" name="Oval 456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99" name="Group 449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551" name="Elbow Connector 455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2" name="Elbow Connector 455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53" name="Oval 455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54" name="Oval 455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55" name="Elbow Connector 455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6" name="Elbow Connector 455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7" name="Elbow Connector 455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8" name="Elbow Connector 455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59" name="Oval 455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60" name="Oval 455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0" name="Group 449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35" name="Group 453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41" name="Elbow Connector 454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2" name="Elbow Connector 454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43" name="Oval 454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44" name="Oval 454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45" name="Elbow Connector 454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6" name="Elbow Connector 454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7" name="Elbow Connector 454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8" name="Elbow Connector 454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49" name="Oval 454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50" name="Oval 454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36" name="Oval 453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7" name="Oval 453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8" name="Oval 453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39" name="Oval 453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40" name="Oval 453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1" name="Group 450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19" name="Group 451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25" name="Elbow Connector 452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26" name="Elbow Connector 452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27" name="Oval 452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28" name="Oval 452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29" name="Elbow Connector 452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30" name="Elbow Connector 452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31" name="Elbow Connector 453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32" name="Elbow Connector 453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33" name="Oval 453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34" name="Oval 453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20" name="Oval 451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1" name="Oval 452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2" name="Oval 452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3" name="Oval 452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24" name="Oval 452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2" name="Group 450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503" name="Group 450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509" name="Elbow Connector 450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0" name="Elbow Connector 450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11" name="Oval 451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12" name="Oval 451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513" name="Elbow Connector 451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4" name="Elbow Connector 451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5" name="Elbow Connector 451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6" name="Elbow Connector 451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17" name="Oval 451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18" name="Oval 451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504" name="Oval 450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5" name="Oval 450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6" name="Oval 450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7" name="Oval 450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08" name="Oval 450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347" name="Group 4346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348" name="Group 434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423" name="Group 442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486" name="Oval 44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87" name="Oval 44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88" name="Elbow Connector 448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9" name="Elbow Connector 448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0" name="Elbow Connector 448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1" name="Elbow Connector 449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2" name="Elbow Connector 449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3" name="Elbow Connector 449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94" name="Oval 449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5" name="Oval 449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4" name="Group 442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476" name="Elbow Connector 447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7" name="Elbow Connector 447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78" name="Oval 447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79" name="Oval 447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80" name="Elbow Connector 447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1" name="Elbow Connector 448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2" name="Elbow Connector 448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3" name="Elbow Connector 448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84" name="Oval 448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85" name="Oval 448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5" name="Group 442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460" name="Group 44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466" name="Elbow Connector 44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67" name="Elbow Connector 44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68" name="Oval 44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69" name="Oval 44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70" name="Elbow Connector 44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1" name="Elbow Connector 44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2" name="Elbow Connector 44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3" name="Elbow Connector 44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74" name="Oval 44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75" name="Oval 44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461" name="Oval 44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2" name="Oval 44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3" name="Oval 44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4" name="Oval 44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65" name="Oval 44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6" name="Group 442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444" name="Group 444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450" name="Elbow Connector 444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1" name="Elbow Connector 445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52" name="Oval 445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53" name="Oval 445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54" name="Elbow Connector 445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5" name="Elbow Connector 445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6" name="Elbow Connector 445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7" name="Elbow Connector 445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58" name="Oval 445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59" name="Oval 445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445" name="Oval 444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6" name="Oval 444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7" name="Oval 444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8" name="Oval 444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49" name="Oval 444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27" name="Group 442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428" name="Group 44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434" name="Elbow Connector 44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35" name="Elbow Connector 44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36" name="Oval 44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37" name="Oval 44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38" name="Elbow Connector 44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39" name="Elbow Connector 44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40" name="Elbow Connector 44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41" name="Elbow Connector 44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42" name="Oval 44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43" name="Oval 44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429" name="Oval 44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0" name="Oval 44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1" name="Oval 44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2" name="Oval 44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3" name="Oval 44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49" name="Group 434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350" name="Group 434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413" name="Oval 44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14" name="Oval 44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15" name="Elbow Connector 44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6" name="Elbow Connector 441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7" name="Elbow Connector 441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8" name="Elbow Connector 44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9" name="Elbow Connector 44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0" name="Elbow Connector 44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21" name="Oval 44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22" name="Oval 44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1" name="Group 435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403" name="Elbow Connector 440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4" name="Elbow Connector 440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05" name="Oval 440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06" name="Oval 440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07" name="Elbow Connector 440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8" name="Elbow Connector 440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9" name="Elbow Connector 440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0" name="Elbow Connector 440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11" name="Oval 441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12" name="Oval 441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2" name="Group 435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87" name="Group 43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93" name="Elbow Connector 43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4" name="Elbow Connector 43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95" name="Oval 43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96" name="Oval 43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97" name="Elbow Connector 43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8" name="Elbow Connector 43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9" name="Elbow Connector 43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00" name="Elbow Connector 43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01" name="Oval 44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02" name="Oval 44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88" name="Oval 43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89" name="Oval 43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0" name="Oval 43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1" name="Oval 43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92" name="Oval 43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3" name="Group 435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71" name="Group 43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77" name="Elbow Connector 43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78" name="Elbow Connector 43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79" name="Oval 43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80" name="Oval 43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81" name="Elbow Connector 43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2" name="Elbow Connector 43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3" name="Elbow Connector 43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4" name="Elbow Connector 43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85" name="Oval 43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86" name="Oval 43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72" name="Oval 43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3" name="Oval 43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4" name="Oval 43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5" name="Oval 43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76" name="Oval 43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54" name="Group 435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55" name="Group 43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61" name="Elbow Connector 43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2" name="Elbow Connector 43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63" name="Oval 43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64" name="Oval 43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65" name="Elbow Connector 43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6" name="Elbow Connector 43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7" name="Elbow Connector 43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8" name="Elbow Connector 43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69" name="Oval 43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70" name="Oval 43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56" name="Oval 43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7" name="Oval 43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8" name="Oval 43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59" name="Oval 43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60" name="Oval 43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047" name="Group 4046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4048" name="Group 404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198" name="Group 419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273" name="Group 427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336" name="Oval 433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37" name="Oval 433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338" name="Elbow Connector 433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9" name="Elbow Connector 433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0" name="Elbow Connector 433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1" name="Elbow Connector 43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2" name="Elbow Connector 434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3" name="Elbow Connector 434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44" name="Oval 434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45" name="Oval 434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4" name="Group 427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326" name="Elbow Connector 432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27" name="Elbow Connector 432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28" name="Oval 432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29" name="Oval 432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330" name="Elbow Connector 43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1" name="Elbow Connector 43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2" name="Elbow Connector 433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3" name="Elbow Connector 433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34" name="Oval 433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35" name="Oval 433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5" name="Group 427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310" name="Group 43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16" name="Elbow Connector 43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17" name="Elbow Connector 43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18" name="Oval 43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19" name="Oval 43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20" name="Elbow Connector 43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21" name="Elbow Connector 43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22" name="Elbow Connector 43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23" name="Elbow Connector 43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24" name="Oval 43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25" name="Oval 43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311" name="Oval 43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2" name="Oval 43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3" name="Oval 43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4" name="Oval 43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15" name="Oval 43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6" name="Group 427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94" name="Group 42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00" name="Elbow Connector 42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1" name="Elbow Connector 43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02" name="Oval 43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03" name="Oval 43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04" name="Elbow Connector 43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5" name="Elbow Connector 43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6" name="Elbow Connector 43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7" name="Elbow Connector 43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08" name="Oval 43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09" name="Oval 43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95" name="Oval 42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6" name="Oval 42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7" name="Oval 42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8" name="Oval 42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9" name="Oval 42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77" name="Group 427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78" name="Group 427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84" name="Elbow Connector 428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85" name="Elbow Connector 428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86" name="Oval 428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87" name="Oval 428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88" name="Elbow Connector 428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89" name="Elbow Connector 428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90" name="Elbow Connector 428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91" name="Elbow Connector 429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92" name="Oval 429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93" name="Oval 429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79" name="Oval 427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0" name="Oval 427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1" name="Oval 428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2" name="Oval 428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3" name="Oval 428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99" name="Group 419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200" name="Group 419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263" name="Oval 426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64" name="Oval 426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65" name="Elbow Connector 42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6" name="Elbow Connector 426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7" name="Elbow Connector 426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8" name="Elbow Connector 42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9" name="Elbow Connector 426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70" name="Elbow Connector 426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71" name="Oval 427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72" name="Oval 427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1" name="Group 420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253" name="Elbow Connector 425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4" name="Elbow Connector 425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55" name="Oval 425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56" name="Oval 425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57" name="Elbow Connector 42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8" name="Elbow Connector 42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9" name="Elbow Connector 425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0" name="Elbow Connector 425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61" name="Oval 426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62" name="Oval 426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2" name="Group 420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37" name="Group 42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43" name="Elbow Connector 42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4" name="Elbow Connector 42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45" name="Oval 42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46" name="Oval 42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47" name="Elbow Connector 42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8" name="Elbow Connector 42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9" name="Elbow Connector 42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50" name="Elbow Connector 42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51" name="Oval 42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52" name="Oval 42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38" name="Oval 42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39" name="Oval 42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0" name="Oval 42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1" name="Oval 42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2" name="Oval 42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3" name="Group 420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21" name="Group 42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27" name="Elbow Connector 42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28" name="Elbow Connector 42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29" name="Oval 42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30" name="Oval 42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31" name="Elbow Connector 42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32" name="Elbow Connector 42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33" name="Elbow Connector 42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34" name="Elbow Connector 42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35" name="Oval 42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36" name="Oval 42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22" name="Oval 42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3" name="Oval 42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4" name="Oval 42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5" name="Oval 42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26" name="Oval 42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04" name="Group 420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05" name="Group 42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211" name="Elbow Connector 42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2" name="Elbow Connector 42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13" name="Oval 42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14" name="Oval 42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215" name="Elbow Connector 42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6" name="Elbow Connector 42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7" name="Elbow Connector 42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8" name="Elbow Connector 42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19" name="Oval 42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20" name="Oval 42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06" name="Oval 42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07" name="Oval 42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08" name="Oval 42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09" name="Oval 42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10" name="Oval 42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049" name="Group 404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050" name="Group 404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125" name="Group 412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188" name="Oval 41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9" name="Oval 41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90" name="Elbow Connector 41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1" name="Elbow Connector 419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2" name="Elbow Connector 419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3" name="Elbow Connector 41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4" name="Elbow Connector 41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5" name="Elbow Connector 41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96" name="Oval 41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97" name="Oval 41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6" name="Group 412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178" name="Elbow Connector 417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79" name="Elbow Connector 417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80" name="Oval 417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1" name="Oval 418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82" name="Elbow Connector 41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3" name="Elbow Connector 41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4" name="Elbow Connector 418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5" name="Elbow Connector 418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86" name="Oval 418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7" name="Oval 418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7" name="Group 412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162" name="Group 41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68" name="Elbow Connector 41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69" name="Elbow Connector 41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70" name="Oval 41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71" name="Oval 41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72" name="Elbow Connector 41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73" name="Elbow Connector 41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74" name="Elbow Connector 41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75" name="Elbow Connector 41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76" name="Oval 41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77" name="Oval 41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63" name="Oval 41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4" name="Oval 41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5" name="Oval 41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6" name="Oval 41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67" name="Oval 41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8" name="Group 412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146" name="Group 41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52" name="Elbow Connector 41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3" name="Elbow Connector 41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54" name="Oval 41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55" name="Oval 41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56" name="Elbow Connector 41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7" name="Elbow Connector 41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8" name="Elbow Connector 41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9" name="Elbow Connector 41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60" name="Oval 41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61" name="Oval 41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47" name="Oval 41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Oval 41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9" name="Oval 41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50" name="Oval 41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51" name="Oval 41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9" name="Group 412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130" name="Group 41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36" name="Elbow Connector 41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37" name="Elbow Connector 41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38" name="Oval 41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39" name="Oval 41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40" name="Elbow Connector 41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1" name="Elbow Connector 41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2" name="Elbow Connector 41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3" name="Elbow Connector 41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44" name="Oval 41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45" name="Oval 41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31" name="Oval 41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2" name="Oval 41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3" name="Oval 41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Oval 41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5" name="Oval 41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51" name="Group 405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052" name="Group 405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115" name="Oval 41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16" name="Oval 41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17" name="Elbow Connector 41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8" name="Elbow Connector 411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9" name="Elbow Connector 411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0" name="Elbow Connector 41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1" name="Elbow Connector 41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2" name="Elbow Connector 41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23" name="Oval 41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Oval 41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3" name="Group 405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105" name="Elbow Connector 41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6" name="Elbow Connector 41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07" name="Oval 41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08" name="Oval 41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09" name="Elbow Connector 41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0" name="Elbow Connector 41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1" name="Elbow Connector 41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2" name="Elbow Connector 41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13" name="Oval 41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14" name="Oval 41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4" name="Group 405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89" name="Group 40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95" name="Elbow Connector 40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96" name="Elbow Connector 40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97" name="Oval 40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98" name="Oval 40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99" name="Elbow Connector 40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00" name="Elbow Connector 40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01" name="Elbow Connector 41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02" name="Elbow Connector 41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03" name="Oval 41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04" name="Oval 41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90" name="Oval 40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1" name="Oval 40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2" name="Oval 40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3" name="Oval 40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94" name="Oval 40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5" name="Group 405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73" name="Group 40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79" name="Elbow Connector 40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0" name="Elbow Connector 40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81" name="Oval 40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82" name="Oval 40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83" name="Elbow Connector 40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4" name="Elbow Connector 40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5" name="Elbow Connector 40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86" name="Elbow Connector 40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87" name="Oval 40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88" name="Oval 40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74" name="Oval 40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5" name="Oval 40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6" name="Oval 40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7" name="Oval 40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78" name="Oval 40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56" name="Group 405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57" name="Group 40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063" name="Elbow Connector 40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64" name="Elbow Connector 40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65" name="Oval 40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66" name="Oval 40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67" name="Elbow Connector 40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68" name="Elbow Connector 40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69" name="Elbow Connector 40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70" name="Elbow Connector 40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71" name="Oval 40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72" name="Oval 40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58" name="Oval 40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59" name="Oval 40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0" name="Oval 40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1" name="Oval 40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2" name="Oval 40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cxnSp>
        <p:nvCxnSpPr>
          <p:cNvPr id="5240" name="Elbow Connector 5239"/>
          <p:cNvCxnSpPr/>
          <p:nvPr/>
        </p:nvCxnSpPr>
        <p:spPr>
          <a:xfrm rot="5400000">
            <a:off x="4385866" y="3692591"/>
            <a:ext cx="60693" cy="141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41" name="Group 5240"/>
          <p:cNvGrpSpPr/>
          <p:nvPr/>
        </p:nvGrpSpPr>
        <p:grpSpPr>
          <a:xfrm>
            <a:off x="6202681" y="2331720"/>
            <a:ext cx="5989320" cy="4526280"/>
            <a:chOff x="556299" y="2690907"/>
            <a:chExt cx="4777701" cy="3511774"/>
          </a:xfrm>
        </p:grpSpPr>
        <p:grpSp>
          <p:nvGrpSpPr>
            <p:cNvPr id="5242" name="Group 5241"/>
            <p:cNvGrpSpPr/>
            <p:nvPr/>
          </p:nvGrpSpPr>
          <p:grpSpPr>
            <a:xfrm>
              <a:off x="556299" y="2690907"/>
              <a:ext cx="4747221" cy="1195294"/>
              <a:chOff x="403899" y="2538506"/>
              <a:chExt cx="11450915" cy="4225435"/>
            </a:xfrm>
          </p:grpSpPr>
          <p:grpSp>
            <p:nvGrpSpPr>
              <p:cNvPr id="7637" name="Group 7636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8535" name="Group 853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685" name="Group 868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760" name="Group 875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823" name="Oval 88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24" name="Oval 88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825" name="Elbow Connector 88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6" name="Elbow Connector 88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7" name="Elbow Connector 88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8" name="Elbow Connector 88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9" name="Elbow Connector 88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0" name="Elbow Connector 88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31" name="Oval 88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32" name="Oval 88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1" name="Group 876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813" name="Elbow Connector 881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4" name="Elbow Connector 881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15" name="Oval 88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16" name="Oval 88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817" name="Elbow Connector 88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8" name="Elbow Connector 88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9" name="Elbow Connector 88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0" name="Elbow Connector 88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21" name="Oval 88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22" name="Oval 88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2" name="Group 876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97" name="Group 879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803" name="Elbow Connector 880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4" name="Elbow Connector 880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05" name="Oval 880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06" name="Oval 880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807" name="Elbow Connector 880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8" name="Elbow Connector 880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9" name="Elbow Connector 880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10" name="Elbow Connector 880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11" name="Oval 881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12" name="Oval 881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98" name="Oval 879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99" name="Oval 879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00" name="Oval 879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01" name="Oval 880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02" name="Oval 880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3" name="Group 876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81" name="Group 878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87" name="Elbow Connector 878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88" name="Elbow Connector 878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89" name="Oval 878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90" name="Oval 878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91" name="Elbow Connector 879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92" name="Elbow Connector 879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93" name="Elbow Connector 879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94" name="Elbow Connector 879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95" name="Oval 879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96" name="Oval 879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82" name="Oval 878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3" name="Oval 878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4" name="Oval 878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5" name="Oval 878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86" name="Oval 878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764" name="Group 876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65" name="Group 876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71" name="Elbow Connector 877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2" name="Elbow Connector 877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73" name="Oval 877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74" name="Oval 877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75" name="Elbow Connector 877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6" name="Elbow Connector 877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7" name="Elbow Connector 877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8" name="Elbow Connector 877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79" name="Oval 877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80" name="Oval 877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66" name="Oval 876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7" name="Oval 876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8" name="Oval 876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9" name="Oval 876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70" name="Oval 876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86" name="Group 868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687" name="Group 868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750" name="Oval 87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51" name="Oval 87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752" name="Elbow Connector 87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3" name="Elbow Connector 875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4" name="Elbow Connector 875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5" name="Elbow Connector 87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6" name="Elbow Connector 87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57" name="Elbow Connector 87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58" name="Oval 87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59" name="Oval 87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88" name="Group 868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740" name="Elbow Connector 87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1" name="Elbow Connector 87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42" name="Oval 87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43" name="Oval 87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744" name="Elbow Connector 874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5" name="Elbow Connector 874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6" name="Elbow Connector 87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7" name="Elbow Connector 87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48" name="Oval 87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49" name="Oval 87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89" name="Group 868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24" name="Group 87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30" name="Elbow Connector 87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1" name="Elbow Connector 87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32" name="Oval 87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33" name="Oval 87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34" name="Elbow Connector 87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5" name="Elbow Connector 87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6" name="Elbow Connector 87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37" name="Elbow Connector 87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38" name="Oval 87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39" name="Oval 87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25" name="Oval 87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6" name="Oval 87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7" name="Oval 87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8" name="Oval 87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9" name="Oval 87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90" name="Group 868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08" name="Group 87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14" name="Elbow Connector 87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15" name="Elbow Connector 87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16" name="Oval 87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17" name="Oval 87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18" name="Elbow Connector 87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19" name="Elbow Connector 87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20" name="Elbow Connector 87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21" name="Elbow Connector 87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22" name="Oval 87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23" name="Oval 87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09" name="Oval 87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0" name="Oval 87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1" name="Oval 87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2" name="Oval 87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13" name="Oval 87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91" name="Group 869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92" name="Group 86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98" name="Elbow Connector 86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99" name="Elbow Connector 86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00" name="Oval 86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01" name="Oval 87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702" name="Elbow Connector 87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3" name="Elbow Connector 87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4" name="Elbow Connector 87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05" name="Elbow Connector 87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06" name="Oval 87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07" name="Oval 87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93" name="Oval 86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4" name="Oval 86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5" name="Oval 86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6" name="Oval 86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97" name="Oval 86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536" name="Group 853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537" name="Group 853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612" name="Group 861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675" name="Oval 86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76" name="Oval 86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77" name="Elbow Connector 86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8" name="Elbow Connector 867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9" name="Elbow Connector 867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0" name="Elbow Connector 86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1" name="Elbow Connector 86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2" name="Elbow Connector 86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83" name="Oval 86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84" name="Oval 86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3" name="Group 861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665" name="Elbow Connector 86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6" name="Elbow Connector 866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67" name="Oval 86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68" name="Oval 86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69" name="Elbow Connector 866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0" name="Elbow Connector 866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1" name="Elbow Connector 86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2" name="Elbow Connector 86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73" name="Oval 86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74" name="Oval 86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4" name="Group 861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49" name="Group 864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55" name="Elbow Connector 865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56" name="Elbow Connector 865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57" name="Oval 865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58" name="Oval 865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59" name="Elbow Connector 865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0" name="Elbow Connector 865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1" name="Elbow Connector 866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2" name="Elbow Connector 866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63" name="Oval 866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64" name="Oval 866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50" name="Oval 864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1" name="Oval 865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2" name="Oval 865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3" name="Oval 865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54" name="Oval 865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5" name="Group 861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33" name="Group 86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39" name="Elbow Connector 86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0" name="Elbow Connector 86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41" name="Oval 86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42" name="Oval 86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43" name="Elbow Connector 86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4" name="Elbow Connector 86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5" name="Elbow Connector 86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6" name="Elbow Connector 86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47" name="Oval 86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48" name="Oval 86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34" name="Oval 86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5" name="Oval 86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6" name="Oval 86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7" name="Oval 86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38" name="Oval 86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16" name="Group 861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617" name="Group 861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23" name="Elbow Connector 862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4" name="Elbow Connector 862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25" name="Oval 862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26" name="Oval 862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27" name="Elbow Connector 862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8" name="Elbow Connector 862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29" name="Elbow Connector 862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30" name="Elbow Connector 862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31" name="Oval 863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32" name="Oval 863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618" name="Oval 861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19" name="Oval 861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20" name="Oval 861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21" name="Oval 862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22" name="Oval 862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538" name="Group 853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539" name="Group 853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602" name="Oval 86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03" name="Oval 86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04" name="Elbow Connector 86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5" name="Elbow Connector 860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6" name="Elbow Connector 860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7" name="Elbow Connector 86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8" name="Elbow Connector 86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9" name="Elbow Connector 86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10" name="Oval 86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11" name="Oval 86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0" name="Group 853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592" name="Elbow Connector 859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3" name="Elbow Connector 85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94" name="Oval 859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95" name="Oval 859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596" name="Elbow Connector 859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7" name="Elbow Connector 859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8" name="Elbow Connector 859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9" name="Elbow Connector 859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00" name="Oval 859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01" name="Oval 860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1" name="Group 854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76" name="Group 857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82" name="Elbow Connector 858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3" name="Elbow Connector 858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84" name="Oval 858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85" name="Oval 858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86" name="Elbow Connector 858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7" name="Elbow Connector 858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8" name="Elbow Connector 858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89" name="Elbow Connector 858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90" name="Oval 858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91" name="Oval 859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77" name="Oval 857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78" name="Oval 857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79" name="Oval 857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80" name="Oval 857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81" name="Oval 858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2" name="Group 854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60" name="Group 85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66" name="Elbow Connector 85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67" name="Elbow Connector 85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68" name="Oval 85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69" name="Oval 85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70" name="Elbow Connector 85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71" name="Elbow Connector 85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72" name="Elbow Connector 85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73" name="Elbow Connector 85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74" name="Oval 85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75" name="Oval 85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61" name="Oval 85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2" name="Oval 85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3" name="Oval 85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4" name="Oval 85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5" name="Oval 85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543" name="Group 854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44" name="Group 854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50" name="Elbow Connector 854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1" name="Elbow Connector 855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52" name="Oval 855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53" name="Oval 855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54" name="Elbow Connector 855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5" name="Elbow Connector 855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6" name="Elbow Connector 855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57" name="Elbow Connector 855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58" name="Oval 855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59" name="Oval 855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45" name="Oval 854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6" name="Oval 854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7" name="Oval 854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8" name="Oval 854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49" name="Oval 854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638" name="Group 7637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8237" name="Group 8236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387" name="Group 838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462" name="Group 846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525" name="Oval 85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26" name="Oval 85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527" name="Elbow Connector 85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8" name="Elbow Connector 852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9" name="Elbow Connector 852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30" name="Elbow Connector 852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31" name="Elbow Connector 85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32" name="Elbow Connector 85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33" name="Oval 85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34" name="Oval 85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3" name="Group 846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515" name="Elbow Connector 85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16" name="Elbow Connector 851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17" name="Oval 85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18" name="Oval 85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519" name="Elbow Connector 85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0" name="Elbow Connector 85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1" name="Elbow Connector 85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22" name="Elbow Connector 85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23" name="Oval 85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24" name="Oval 85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4" name="Group 846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99" name="Group 849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505" name="Elbow Connector 850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06" name="Elbow Connector 850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07" name="Oval 850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08" name="Oval 850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509" name="Elbow Connector 850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0" name="Elbow Connector 850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1" name="Elbow Connector 851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2" name="Elbow Connector 851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13" name="Oval 851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14" name="Oval 851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00" name="Oval 849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1" name="Oval 850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2" name="Oval 850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3" name="Oval 850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4" name="Oval 850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5" name="Group 846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83" name="Group 848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89" name="Elbow Connector 848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0" name="Elbow Connector 848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91" name="Oval 849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92" name="Oval 849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93" name="Elbow Connector 849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4" name="Elbow Connector 849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5" name="Elbow Connector 849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6" name="Elbow Connector 849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97" name="Oval 849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98" name="Oval 849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84" name="Oval 848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5" name="Oval 848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6" name="Oval 848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7" name="Oval 848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88" name="Oval 848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466" name="Group 846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67" name="Group 846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73" name="Elbow Connector 847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74" name="Elbow Connector 847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75" name="Oval 847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76" name="Oval 847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77" name="Elbow Connector 847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78" name="Elbow Connector 847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79" name="Elbow Connector 847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80" name="Elbow Connector 847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81" name="Oval 848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82" name="Oval 848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68" name="Oval 846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69" name="Oval 846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70" name="Oval 846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71" name="Oval 847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72" name="Oval 847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388" name="Group 838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389" name="Group 838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452" name="Oval 84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53" name="Oval 84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454" name="Elbow Connector 84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5" name="Elbow Connector 845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6" name="Elbow Connector 845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7" name="Elbow Connector 845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8" name="Elbow Connector 84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9" name="Elbow Connector 84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60" name="Oval 84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61" name="Oval 84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0" name="Group 838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442" name="Elbow Connector 844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3" name="Elbow Connector 844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44" name="Oval 844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45" name="Oval 844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446" name="Elbow Connector 844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7" name="Elbow Connector 844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8" name="Elbow Connector 84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9" name="Elbow Connector 84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50" name="Oval 84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51" name="Oval 84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1" name="Group 839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26" name="Group 842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32" name="Elbow Connector 843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3" name="Elbow Connector 843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34" name="Oval 843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35" name="Oval 843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36" name="Elbow Connector 843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7" name="Elbow Connector 843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8" name="Elbow Connector 843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39" name="Elbow Connector 843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40" name="Oval 843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41" name="Oval 844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27" name="Oval 842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28" name="Oval 842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29" name="Oval 842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30" name="Oval 842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31" name="Oval 843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2" name="Group 839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410" name="Group 84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16" name="Elbow Connector 84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17" name="Elbow Connector 84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18" name="Oval 84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19" name="Oval 84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20" name="Elbow Connector 84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21" name="Elbow Connector 84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22" name="Elbow Connector 84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23" name="Elbow Connector 84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24" name="Oval 84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25" name="Oval 84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411" name="Oval 84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2" name="Oval 84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3" name="Oval 84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4" name="Oval 84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5" name="Oval 84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93" name="Group 839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94" name="Group 83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00" name="Elbow Connector 83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1" name="Elbow Connector 84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02" name="Oval 84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03" name="Oval 84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04" name="Elbow Connector 84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5" name="Elbow Connector 84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6" name="Elbow Connector 84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7" name="Elbow Connector 84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08" name="Oval 84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09" name="Oval 84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95" name="Oval 83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6" name="Oval 83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7" name="Oval 83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8" name="Oval 83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99" name="Oval 83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238" name="Group 8237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239" name="Group 823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314" name="Group 831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377" name="Oval 83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78" name="Oval 83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79" name="Elbow Connector 83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0" name="Elbow Connector 837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1" name="Elbow Connector 838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2" name="Elbow Connector 838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3" name="Elbow Connector 83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4" name="Elbow Connector 83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85" name="Oval 83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86" name="Oval 83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5" name="Group 831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367" name="Elbow Connector 83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68" name="Elbow Connector 83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69" name="Oval 83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70" name="Oval 83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71" name="Elbow Connector 837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72" name="Elbow Connector 837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73" name="Elbow Connector 83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74" name="Elbow Connector 83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75" name="Oval 83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76" name="Oval 83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6" name="Group 831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51" name="Group 835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357" name="Elbow Connector 835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58" name="Elbow Connector 835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59" name="Oval 835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60" name="Oval 835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361" name="Elbow Connector 836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62" name="Elbow Connector 836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63" name="Elbow Connector 836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64" name="Elbow Connector 836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65" name="Oval 836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66" name="Oval 836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52" name="Oval 835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3" name="Oval 835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4" name="Oval 835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5" name="Oval 835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56" name="Oval 835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7" name="Group 831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35" name="Group 833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341" name="Elbow Connector 834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2" name="Elbow Connector 834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43" name="Oval 834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44" name="Oval 834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345" name="Elbow Connector 834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6" name="Elbow Connector 834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7" name="Elbow Connector 834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48" name="Elbow Connector 834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49" name="Oval 834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50" name="Oval 834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36" name="Oval 833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37" name="Oval 833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38" name="Oval 833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39" name="Oval 833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40" name="Oval 833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18" name="Group 831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19" name="Group 831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325" name="Elbow Connector 832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26" name="Elbow Connector 832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27" name="Oval 832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28" name="Oval 832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329" name="Elbow Connector 832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30" name="Elbow Connector 832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31" name="Elbow Connector 833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32" name="Elbow Connector 833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33" name="Oval 833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34" name="Oval 833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20" name="Oval 831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1" name="Oval 832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2" name="Oval 832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3" name="Oval 832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4" name="Oval 832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240" name="Group 823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241" name="Group 824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304" name="Oval 83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05" name="Oval 83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06" name="Elbow Connector 83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7" name="Elbow Connector 830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8" name="Elbow Connector 830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9" name="Elbow Connector 830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10" name="Elbow Connector 83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11" name="Elbow Connector 83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12" name="Oval 83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13" name="Oval 83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2" name="Group 824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294" name="Elbow Connector 829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5" name="Elbow Connector 829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96" name="Oval 829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97" name="Oval 829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98" name="Elbow Connector 829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9" name="Elbow Connector 829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0" name="Elbow Connector 829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1" name="Elbow Connector 830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02" name="Oval 830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03" name="Oval 830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3" name="Group 824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78" name="Group 827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84" name="Elbow Connector 828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85" name="Elbow Connector 828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86" name="Oval 828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87" name="Oval 828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88" name="Elbow Connector 828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89" name="Elbow Connector 828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90" name="Elbow Connector 828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91" name="Elbow Connector 829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92" name="Oval 829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93" name="Oval 829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79" name="Oval 827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0" name="Oval 827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1" name="Oval 828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2" name="Oval 828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83" name="Oval 828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4" name="Group 824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62" name="Group 82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68" name="Elbow Connector 82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69" name="Elbow Connector 82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70" name="Oval 82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71" name="Oval 82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72" name="Elbow Connector 82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3" name="Elbow Connector 82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4" name="Elbow Connector 82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5" name="Elbow Connector 82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76" name="Oval 82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77" name="Oval 82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63" name="Oval 82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4" name="Oval 82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5" name="Oval 82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6" name="Oval 82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67" name="Oval 82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245" name="Group 824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46" name="Group 82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52" name="Elbow Connector 82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3" name="Elbow Connector 82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54" name="Oval 82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55" name="Oval 82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56" name="Elbow Connector 82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7" name="Elbow Connector 82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8" name="Elbow Connector 82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59" name="Elbow Connector 82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60" name="Oval 82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61" name="Oval 82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47" name="Oval 82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48" name="Oval 82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49" name="Oval 82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50" name="Oval 82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51" name="Oval 82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639" name="Group 7638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939" name="Group 793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8089" name="Group 808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164" name="Group 816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227" name="Oval 82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8" name="Oval 82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29" name="Elbow Connector 82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0" name="Elbow Connector 82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1" name="Elbow Connector 82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2" name="Elbow Connector 823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3" name="Elbow Connector 82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34" name="Elbow Connector 82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35" name="Oval 82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36" name="Oval 82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5" name="Group 816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217" name="Elbow Connector 82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18" name="Elbow Connector 82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19" name="Oval 82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0" name="Oval 82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21" name="Elbow Connector 82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2" name="Elbow Connector 82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3" name="Elbow Connector 82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4" name="Elbow Connector 82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25" name="Oval 82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6" name="Oval 82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6" name="Group 816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201" name="Group 82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207" name="Elbow Connector 82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08" name="Elbow Connector 82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09" name="Oval 82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10" name="Oval 82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211" name="Elbow Connector 82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12" name="Elbow Connector 82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13" name="Elbow Connector 82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14" name="Elbow Connector 82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15" name="Oval 82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16" name="Oval 82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02" name="Oval 82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3" name="Oval 82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4" name="Oval 82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5" name="Oval 82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06" name="Oval 82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7" name="Group 816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85" name="Group 81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91" name="Elbow Connector 81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2" name="Elbow Connector 81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93" name="Oval 81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94" name="Oval 81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95" name="Elbow Connector 81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6" name="Elbow Connector 81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7" name="Elbow Connector 81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98" name="Elbow Connector 81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99" name="Oval 81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00" name="Oval 81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86" name="Oval 81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87" name="Oval 81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88" name="Oval 81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89" name="Oval 81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90" name="Oval 81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68" name="Group 816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69" name="Group 81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75" name="Elbow Connector 81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76" name="Elbow Connector 81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77" name="Oval 81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78" name="Oval 81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79" name="Elbow Connector 81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0" name="Elbow Connector 81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1" name="Elbow Connector 81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82" name="Elbow Connector 81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83" name="Oval 81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84" name="Oval 81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70" name="Oval 81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1" name="Oval 81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2" name="Oval 81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3" name="Oval 81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74" name="Oval 81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090" name="Group 808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091" name="Group 809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154" name="Oval 81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55" name="Oval 81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56" name="Elbow Connector 81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7" name="Elbow Connector 81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8" name="Elbow Connector 81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9" name="Elbow Connector 815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60" name="Elbow Connector 81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61" name="Elbow Connector 81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62" name="Oval 81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63" name="Oval 81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2" name="Group 809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144" name="Elbow Connector 81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45" name="Elbow Connector 81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46" name="Oval 814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47" name="Oval 814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48" name="Elbow Connector 814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49" name="Elbow Connector 814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0" name="Elbow Connector 814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1" name="Elbow Connector 815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52" name="Oval 815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53" name="Oval 815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3" name="Group 809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28" name="Group 81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34" name="Elbow Connector 81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35" name="Elbow Connector 81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36" name="Oval 81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37" name="Oval 81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38" name="Elbow Connector 81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39" name="Elbow Connector 81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40" name="Elbow Connector 81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41" name="Elbow Connector 81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42" name="Oval 81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43" name="Oval 81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29" name="Oval 81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0" name="Oval 81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1" name="Oval 81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2" name="Oval 81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33" name="Oval 81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4" name="Group 809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112" name="Group 81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18" name="Elbow Connector 81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19" name="Elbow Connector 81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20" name="Oval 81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21" name="Oval 81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22" name="Elbow Connector 81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23" name="Elbow Connector 81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24" name="Elbow Connector 81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25" name="Elbow Connector 81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26" name="Oval 81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27" name="Oval 81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113" name="Oval 81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4" name="Oval 81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5" name="Oval 81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6" name="Oval 81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17" name="Oval 81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95" name="Group 809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96" name="Group 80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102" name="Elbow Connector 81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3" name="Elbow Connector 81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04" name="Oval 81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05" name="Oval 81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106" name="Elbow Connector 81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7" name="Elbow Connector 81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8" name="Elbow Connector 81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9" name="Elbow Connector 81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10" name="Oval 81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11" name="Oval 81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97" name="Oval 80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98" name="Oval 80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99" name="Oval 80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00" name="Oval 80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01" name="Oval 81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940" name="Group 793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941" name="Group 794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016" name="Group 801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079" name="Oval 80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80" name="Oval 80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81" name="Elbow Connector 80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2" name="Elbow Connector 80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3" name="Elbow Connector 80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4" name="Elbow Connector 808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5" name="Elbow Connector 80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86" name="Elbow Connector 80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87" name="Oval 80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88" name="Oval 80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17" name="Group 801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069" name="Elbow Connector 80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0" name="Elbow Connector 80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71" name="Oval 80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72" name="Oval 80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73" name="Elbow Connector 807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4" name="Elbow Connector 807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5" name="Elbow Connector 80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6" name="Elbow Connector 80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77" name="Oval 80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78" name="Oval 80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18" name="Group 801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53" name="Group 80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59" name="Elbow Connector 80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0" name="Elbow Connector 80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61" name="Oval 80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62" name="Oval 80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63" name="Elbow Connector 80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4" name="Elbow Connector 80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5" name="Elbow Connector 80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66" name="Elbow Connector 80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67" name="Oval 80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68" name="Oval 80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54" name="Oval 80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5" name="Oval 80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6" name="Oval 80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7" name="Oval 80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58" name="Oval 80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19" name="Group 801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37" name="Group 80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43" name="Elbow Connector 80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4" name="Elbow Connector 80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45" name="Oval 80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46" name="Oval 80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47" name="Elbow Connector 80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8" name="Elbow Connector 80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9" name="Elbow Connector 80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50" name="Elbow Connector 80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51" name="Oval 80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52" name="Oval 80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38" name="Oval 80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39" name="Oval 80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40" name="Oval 80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41" name="Oval 80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42" name="Oval 80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20" name="Group 801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021" name="Group 80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27" name="Elbow Connector 80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28" name="Elbow Connector 80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29" name="Oval 80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30" name="Oval 80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31" name="Elbow Connector 80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32" name="Elbow Connector 80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33" name="Elbow Connector 80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34" name="Elbow Connector 80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35" name="Oval 80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36" name="Oval 80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022" name="Oval 80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3" name="Oval 80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4" name="Oval 80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5" name="Oval 80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6" name="Oval 80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942" name="Group 794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943" name="Group 794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006" name="Oval 80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07" name="Oval 80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08" name="Elbow Connector 800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9" name="Elbow Connector 80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0" name="Elbow Connector 80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1" name="Elbow Connector 801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2" name="Elbow Connector 80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3" name="Elbow Connector 80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14" name="Oval 80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15" name="Oval 80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4" name="Group 794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996" name="Elbow Connector 79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97" name="Elbow Connector 79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98" name="Oval 799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99" name="Oval 799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00" name="Elbow Connector 799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1" name="Elbow Connector 800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2" name="Elbow Connector 800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03" name="Elbow Connector 800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04" name="Oval 800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05" name="Oval 800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5" name="Group 794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80" name="Group 79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86" name="Elbow Connector 79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87" name="Elbow Connector 79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88" name="Oval 79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89" name="Oval 79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90" name="Elbow Connector 79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1" name="Elbow Connector 79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2" name="Elbow Connector 79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3" name="Elbow Connector 79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94" name="Oval 79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95" name="Oval 79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81" name="Oval 79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2" name="Oval 79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3" name="Oval 79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4" name="Oval 79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85" name="Oval 79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6" name="Group 794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64" name="Group 79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70" name="Elbow Connector 79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1" name="Elbow Connector 79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72" name="Oval 79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73" name="Oval 79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74" name="Elbow Connector 79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5" name="Elbow Connector 79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6" name="Elbow Connector 79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7" name="Elbow Connector 79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78" name="Oval 79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79" name="Oval 79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65" name="Oval 79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6" name="Oval 79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7" name="Oval 79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8" name="Oval 79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69" name="Oval 79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47" name="Group 794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48" name="Group 79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54" name="Elbow Connector 79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55" name="Elbow Connector 79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56" name="Oval 79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57" name="Oval 79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58" name="Elbow Connector 79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59" name="Elbow Connector 79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60" name="Elbow Connector 79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61" name="Elbow Connector 79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62" name="Oval 79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63" name="Oval 79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49" name="Oval 79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0" name="Oval 79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1" name="Oval 79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2" name="Oval 79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53" name="Oval 79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640" name="Group 7639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641" name="Group 7640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791" name="Group 779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866" name="Group 786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929" name="Oval 79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30" name="Oval 79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31" name="Elbow Connector 793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2" name="Elbow Connector 79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3" name="Elbow Connector 79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4" name="Elbow Connector 793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5" name="Elbow Connector 793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36" name="Elbow Connector 793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37" name="Oval 793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38" name="Oval 793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67" name="Group 786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919" name="Elbow Connector 79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0" name="Elbow Connector 79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21" name="Oval 79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22" name="Oval 79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23" name="Elbow Connector 792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4" name="Elbow Connector 792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5" name="Elbow Connector 79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26" name="Elbow Connector 79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27" name="Oval 79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28" name="Oval 79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68" name="Group 786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03" name="Group 790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909" name="Elbow Connector 790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0" name="Elbow Connector 790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11" name="Oval 791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12" name="Oval 791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13" name="Elbow Connector 791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4" name="Elbow Connector 791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5" name="Elbow Connector 791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6" name="Elbow Connector 791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17" name="Oval 791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18" name="Oval 791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04" name="Oval 790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5" name="Oval 790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6" name="Oval 790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7" name="Oval 790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08" name="Oval 790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69" name="Group 786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87" name="Group 78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93" name="Elbow Connector 78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4" name="Elbow Connector 78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95" name="Oval 78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96" name="Oval 78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97" name="Elbow Connector 78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8" name="Elbow Connector 78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9" name="Elbow Connector 78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00" name="Elbow Connector 78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01" name="Oval 79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02" name="Oval 79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88" name="Oval 78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89" name="Oval 78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90" name="Oval 78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91" name="Oval 78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92" name="Oval 78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70" name="Group 786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71" name="Group 78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77" name="Elbow Connector 78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78" name="Elbow Connector 78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79" name="Oval 78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80" name="Oval 78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81" name="Elbow Connector 78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2" name="Elbow Connector 78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3" name="Elbow Connector 78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4" name="Elbow Connector 78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85" name="Oval 78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86" name="Oval 78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72" name="Oval 78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3" name="Oval 78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4" name="Oval 78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5" name="Oval 78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6" name="Oval 78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792" name="Group 779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793" name="Group 779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856" name="Oval 78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57" name="Oval 78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858" name="Elbow Connector 785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9" name="Elbow Connector 78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0" name="Elbow Connector 78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1" name="Elbow Connector 786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2" name="Elbow Connector 78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63" name="Elbow Connector 78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64" name="Oval 78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65" name="Oval 78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4" name="Group 779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846" name="Elbow Connector 78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47" name="Elbow Connector 78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48" name="Oval 78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49" name="Oval 78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850" name="Elbow Connector 784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1" name="Elbow Connector 785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2" name="Elbow Connector 78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3" name="Elbow Connector 78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54" name="Oval 78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55" name="Oval 78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5" name="Group 779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30" name="Group 78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36" name="Elbow Connector 78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37" name="Elbow Connector 78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38" name="Oval 78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39" name="Oval 78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40" name="Elbow Connector 78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1" name="Elbow Connector 78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2" name="Elbow Connector 78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3" name="Elbow Connector 78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44" name="Oval 78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45" name="Oval 78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31" name="Oval 78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2" name="Oval 78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3" name="Oval 78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4" name="Oval 78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5" name="Oval 78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6" name="Group 779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14" name="Group 78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20" name="Elbow Connector 78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1" name="Elbow Connector 78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22" name="Oval 78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23" name="Oval 78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24" name="Elbow Connector 78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5" name="Elbow Connector 78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6" name="Elbow Connector 78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7" name="Elbow Connector 78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28" name="Oval 78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29" name="Oval 78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15" name="Oval 78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6" name="Oval 78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7" name="Oval 78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8" name="Oval 78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19" name="Oval 78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97" name="Group 779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98" name="Group 77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04" name="Elbow Connector 78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05" name="Elbow Connector 78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06" name="Oval 78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07" name="Oval 78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808" name="Elbow Connector 78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09" name="Elbow Connector 78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10" name="Elbow Connector 78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11" name="Elbow Connector 78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12" name="Oval 78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13" name="Oval 78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99" name="Oval 77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0" name="Oval 77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1" name="Oval 78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2" name="Oval 78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03" name="Oval 78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42" name="Group 7641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643" name="Group 764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718" name="Group 771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781" name="Oval 77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82" name="Oval 77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83" name="Elbow Connector 778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4" name="Elbow Connector 77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5" name="Elbow Connector 77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6" name="Elbow Connector 778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7" name="Elbow Connector 778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88" name="Elbow Connector 778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89" name="Oval 778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90" name="Oval 778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19" name="Group 771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771" name="Elbow Connector 77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2" name="Elbow Connector 77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73" name="Oval 77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74" name="Oval 77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75" name="Elbow Connector 777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6" name="Elbow Connector 777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7" name="Elbow Connector 77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78" name="Elbow Connector 77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79" name="Oval 77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80" name="Oval 77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20" name="Group 771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55" name="Group 77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61" name="Elbow Connector 77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2" name="Elbow Connector 77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63" name="Oval 77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64" name="Oval 77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65" name="Elbow Connector 77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6" name="Elbow Connector 77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7" name="Elbow Connector 77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8" name="Elbow Connector 77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69" name="Oval 77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70" name="Oval 77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56" name="Oval 77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57" name="Oval 77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58" name="Oval 77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59" name="Oval 77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60" name="Oval 77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21" name="Group 772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39" name="Group 77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45" name="Elbow Connector 77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46" name="Elbow Connector 77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47" name="Oval 77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48" name="Oval 77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49" name="Elbow Connector 77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0" name="Elbow Connector 77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1" name="Elbow Connector 77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2" name="Elbow Connector 77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53" name="Oval 77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54" name="Oval 77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40" name="Oval 77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1" name="Oval 77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2" name="Oval 77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3" name="Oval 77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44" name="Oval 77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22" name="Group 772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723" name="Group 77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29" name="Elbow Connector 77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0" name="Elbow Connector 77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31" name="Oval 77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32" name="Oval 77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33" name="Elbow Connector 77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4" name="Elbow Connector 77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5" name="Elbow Connector 77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36" name="Elbow Connector 77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37" name="Oval 77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38" name="Oval 77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724" name="Oval 77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5" name="Oval 77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6" name="Oval 77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7" name="Oval 77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28" name="Oval 77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644" name="Group 764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645" name="Group 764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708" name="Oval 77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9" name="Oval 77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10" name="Elbow Connector 770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1" name="Elbow Connector 77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2" name="Elbow Connector 77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3" name="Elbow Connector 771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4" name="Elbow Connector 771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15" name="Elbow Connector 771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16" name="Oval 771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17" name="Oval 771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6" name="Group 764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698" name="Elbow Connector 76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99" name="Elbow Connector 76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00" name="Oval 769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1" name="Oval 770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02" name="Elbow Connector 770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03" name="Elbow Connector 770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04" name="Elbow Connector 770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05" name="Elbow Connector 770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06" name="Oval 770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7" name="Oval 770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7" name="Group 764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82" name="Group 76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88" name="Elbow Connector 76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89" name="Elbow Connector 76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90" name="Oval 76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91" name="Oval 76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92" name="Elbow Connector 76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93" name="Elbow Connector 76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94" name="Elbow Connector 76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95" name="Elbow Connector 76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96" name="Oval 76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97" name="Oval 76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83" name="Oval 76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4" name="Oval 76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5" name="Oval 76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6" name="Oval 76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7" name="Oval 76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8" name="Group 764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66" name="Group 76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72" name="Elbow Connector 76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3" name="Elbow Connector 76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74" name="Oval 76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75" name="Oval 76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76" name="Elbow Connector 76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7" name="Elbow Connector 76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8" name="Elbow Connector 76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79" name="Elbow Connector 76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80" name="Oval 76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81" name="Oval 76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67" name="Oval 76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68" name="Oval 76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69" name="Oval 76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70" name="Oval 76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71" name="Oval 76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9" name="Group 764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50" name="Group 76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56" name="Elbow Connector 76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57" name="Elbow Connector 76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58" name="Oval 76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59" name="Oval 76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60" name="Elbow Connector 76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61" name="Elbow Connector 76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62" name="Elbow Connector 76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63" name="Elbow Connector 76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64" name="Oval 76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65" name="Oval 76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51" name="Oval 76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2" name="Oval 76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3" name="Oval 76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4" name="Oval 76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5" name="Oval 76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243" name="Group 5242"/>
            <p:cNvGrpSpPr/>
            <p:nvPr/>
          </p:nvGrpSpPr>
          <p:grpSpPr>
            <a:xfrm>
              <a:off x="571539" y="3848652"/>
              <a:ext cx="4747221" cy="1195294"/>
              <a:chOff x="403899" y="2538506"/>
              <a:chExt cx="11450915" cy="4225435"/>
            </a:xfrm>
          </p:grpSpPr>
          <p:grpSp>
            <p:nvGrpSpPr>
              <p:cNvPr id="6441" name="Group 6440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339" name="Group 733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489" name="Group 748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564" name="Group 756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627" name="Oval 76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8" name="Oval 76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629" name="Elbow Connector 76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0" name="Elbow Connector 76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1" name="Elbow Connector 76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2" name="Elbow Connector 763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3" name="Elbow Connector 76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34" name="Elbow Connector 76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35" name="Oval 76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36" name="Oval 76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5" name="Group 756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617" name="Elbow Connector 76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18" name="Elbow Connector 76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19" name="Oval 76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0" name="Oval 76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621" name="Elbow Connector 76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2" name="Elbow Connector 76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3" name="Elbow Connector 76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4" name="Elbow Connector 76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25" name="Oval 76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26" name="Oval 76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6" name="Group 756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01" name="Group 76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607" name="Elbow Connector 76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08" name="Elbow Connector 76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09" name="Oval 76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10" name="Oval 76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611" name="Elbow Connector 76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12" name="Elbow Connector 76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13" name="Elbow Connector 76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14" name="Elbow Connector 76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15" name="Oval 76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16" name="Oval 76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02" name="Oval 76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3" name="Oval 76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4" name="Oval 76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5" name="Oval 76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06" name="Oval 76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7" name="Group 756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85" name="Group 75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91" name="Elbow Connector 75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2" name="Elbow Connector 75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93" name="Oval 75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94" name="Oval 75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95" name="Elbow Connector 75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6" name="Elbow Connector 75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7" name="Elbow Connector 75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98" name="Elbow Connector 75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99" name="Oval 75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00" name="Oval 75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86" name="Oval 75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87" name="Oval 75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88" name="Oval 75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89" name="Oval 75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90" name="Oval 75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68" name="Group 756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69" name="Group 75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75" name="Elbow Connector 75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76" name="Elbow Connector 75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77" name="Oval 75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78" name="Oval 75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79" name="Elbow Connector 75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80" name="Elbow Connector 75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81" name="Elbow Connector 75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82" name="Elbow Connector 75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83" name="Oval 75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84" name="Oval 75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70" name="Oval 75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1" name="Oval 75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2" name="Oval 75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3" name="Oval 75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4" name="Oval 75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90" name="Group 748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491" name="Group 749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554" name="Oval 75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5" name="Oval 75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56" name="Elbow Connector 75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7" name="Elbow Connector 755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8" name="Elbow Connector 755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9" name="Elbow Connector 755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60" name="Elbow Connector 75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61" name="Elbow Connector 75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62" name="Oval 75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3" name="Oval 75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2" name="Group 749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544" name="Elbow Connector 75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45" name="Elbow Connector 75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46" name="Oval 754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47" name="Oval 754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48" name="Elbow Connector 754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49" name="Elbow Connector 754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0" name="Elbow Connector 754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1" name="Elbow Connector 755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52" name="Oval 755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3" name="Oval 755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3" name="Group 749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28" name="Group 75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34" name="Elbow Connector 75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35" name="Elbow Connector 75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36" name="Oval 75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37" name="Oval 75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38" name="Elbow Connector 75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39" name="Elbow Connector 75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40" name="Elbow Connector 75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41" name="Elbow Connector 75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42" name="Oval 75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43" name="Oval 75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29" name="Oval 75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0" name="Oval 75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1" name="Oval 75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2" name="Oval 75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3" name="Oval 75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4" name="Group 749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512" name="Group 75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18" name="Elbow Connector 75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19" name="Elbow Connector 75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20" name="Oval 75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21" name="Oval 75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22" name="Elbow Connector 75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23" name="Elbow Connector 75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24" name="Elbow Connector 75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25" name="Elbow Connector 75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26" name="Oval 75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27" name="Oval 75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513" name="Oval 75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4" name="Oval 75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5" name="Oval 75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6" name="Oval 75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7" name="Oval 75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5" name="Group 749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96" name="Group 74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502" name="Elbow Connector 75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3" name="Elbow Connector 75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04" name="Oval 75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05" name="Oval 75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06" name="Elbow Connector 75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7" name="Elbow Connector 75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8" name="Elbow Connector 75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09" name="Elbow Connector 75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510" name="Oval 75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11" name="Oval 75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97" name="Oval 74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8" name="Oval 74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9" name="Oval 74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00" name="Oval 74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01" name="Oval 75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340" name="Group 733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341" name="Group 734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416" name="Group 741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479" name="Oval 74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0" name="Oval 74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81" name="Elbow Connector 74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2" name="Elbow Connector 74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3" name="Elbow Connector 74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4" name="Elbow Connector 748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5" name="Elbow Connector 74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86" name="Elbow Connector 74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87" name="Oval 74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8" name="Oval 74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17" name="Group 741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469" name="Elbow Connector 74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0" name="Elbow Connector 74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71" name="Oval 74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2" name="Oval 74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73" name="Elbow Connector 747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4" name="Elbow Connector 747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5" name="Elbow Connector 74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6" name="Elbow Connector 74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77" name="Oval 74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8" name="Oval 74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18" name="Group 741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53" name="Group 74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459" name="Elbow Connector 74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0" name="Elbow Connector 74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61" name="Oval 74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62" name="Oval 74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463" name="Elbow Connector 74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4" name="Elbow Connector 74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5" name="Elbow Connector 74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66" name="Elbow Connector 74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67" name="Oval 74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68" name="Oval 74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54" name="Oval 74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5" name="Oval 74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6" name="Oval 74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7" name="Oval 74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8" name="Oval 74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19" name="Group 741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37" name="Group 74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443" name="Elbow Connector 74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44" name="Elbow Connector 74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45" name="Oval 74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46" name="Oval 74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447" name="Elbow Connector 74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48" name="Elbow Connector 74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49" name="Elbow Connector 74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50" name="Elbow Connector 74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51" name="Oval 74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52" name="Oval 74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38" name="Oval 74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39" name="Oval 74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0" name="Oval 74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1" name="Oval 74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2" name="Oval 74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0" name="Group 741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421" name="Group 74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427" name="Elbow Connector 74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28" name="Elbow Connector 74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29" name="Oval 74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30" name="Oval 74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431" name="Elbow Connector 74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32" name="Elbow Connector 74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33" name="Elbow Connector 74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34" name="Elbow Connector 74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35" name="Oval 74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36" name="Oval 74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422" name="Oval 74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3" name="Oval 74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4" name="Oval 74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5" name="Oval 74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6" name="Oval 74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42" name="Group 734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343" name="Group 734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406" name="Oval 74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07" name="Oval 74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08" name="Elbow Connector 740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9" name="Elbow Connector 74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0" name="Elbow Connector 74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1" name="Elbow Connector 741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2" name="Elbow Connector 74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13" name="Elbow Connector 74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14" name="Oval 74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15" name="Oval 74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4" name="Group 734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396" name="Elbow Connector 73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97" name="Elbow Connector 73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98" name="Oval 739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99" name="Oval 739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00" name="Elbow Connector 739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1" name="Elbow Connector 740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2" name="Elbow Connector 740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03" name="Elbow Connector 740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04" name="Oval 740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05" name="Oval 740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5" name="Group 734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80" name="Group 73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86" name="Elbow Connector 73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87" name="Elbow Connector 73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88" name="Oval 73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89" name="Oval 73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90" name="Elbow Connector 73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91" name="Elbow Connector 73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92" name="Elbow Connector 73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93" name="Elbow Connector 73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94" name="Oval 73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95" name="Oval 73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81" name="Oval 73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2" name="Oval 73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3" name="Oval 73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4" name="Oval 73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85" name="Oval 73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6" name="Group 734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64" name="Group 73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70" name="Elbow Connector 73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1" name="Elbow Connector 73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72" name="Oval 73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73" name="Oval 73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74" name="Elbow Connector 73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5" name="Elbow Connector 73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6" name="Elbow Connector 73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77" name="Elbow Connector 73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78" name="Oval 73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79" name="Oval 73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65" name="Oval 73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6" name="Oval 73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7" name="Oval 73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8" name="Oval 73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9" name="Oval 73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47" name="Group 734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48" name="Group 73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54" name="Elbow Connector 73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55" name="Elbow Connector 73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56" name="Oval 73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57" name="Oval 73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58" name="Elbow Connector 73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59" name="Elbow Connector 73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60" name="Elbow Connector 73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61" name="Elbow Connector 73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62" name="Oval 73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63" name="Oval 73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49" name="Oval 73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0" name="Oval 73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1" name="Oval 73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2" name="Oval 73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3" name="Oval 73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442" name="Group 6441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7041" name="Group 7040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191" name="Group 719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266" name="Group 726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329" name="Oval 73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30" name="Oval 73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331" name="Elbow Connector 733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2" name="Elbow Connector 73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3" name="Elbow Connector 73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4" name="Elbow Connector 733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5" name="Elbow Connector 733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6" name="Elbow Connector 733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37" name="Oval 733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38" name="Oval 733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67" name="Group 726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319" name="Elbow Connector 73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0" name="Elbow Connector 73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21" name="Oval 73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2" name="Oval 73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323" name="Elbow Connector 732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4" name="Elbow Connector 732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5" name="Elbow Connector 73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6" name="Elbow Connector 73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27" name="Oval 73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8" name="Oval 73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68" name="Group 726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303" name="Group 730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309" name="Elbow Connector 730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0" name="Elbow Connector 730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11" name="Oval 731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12" name="Oval 731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13" name="Elbow Connector 731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4" name="Elbow Connector 731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5" name="Elbow Connector 731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16" name="Elbow Connector 731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17" name="Oval 731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18" name="Oval 731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304" name="Oval 730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5" name="Oval 730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6" name="Oval 730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7" name="Oval 730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8" name="Oval 730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69" name="Group 726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87" name="Group 72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93" name="Elbow Connector 72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4" name="Elbow Connector 72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95" name="Oval 72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96" name="Oval 72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97" name="Elbow Connector 72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8" name="Elbow Connector 72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9" name="Elbow Connector 72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00" name="Elbow Connector 72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01" name="Oval 73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02" name="Oval 73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88" name="Oval 72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9" name="Oval 72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0" name="Oval 72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1" name="Oval 72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2" name="Oval 72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70" name="Group 726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71" name="Group 72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77" name="Elbow Connector 72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78" name="Elbow Connector 72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79" name="Oval 72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80" name="Oval 72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81" name="Elbow Connector 72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82" name="Elbow Connector 72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83" name="Elbow Connector 72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84" name="Elbow Connector 72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85" name="Oval 72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86" name="Oval 72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72" name="Oval 72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3" name="Oval 72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4" name="Oval 72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5" name="Oval 72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6" name="Oval 72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92" name="Group 719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193" name="Group 719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256" name="Oval 72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7" name="Oval 72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258" name="Elbow Connector 725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9" name="Elbow Connector 72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0" name="Elbow Connector 72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1" name="Elbow Connector 726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2" name="Elbow Connector 72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63" name="Elbow Connector 72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64" name="Oval 72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5" name="Oval 72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4" name="Group 719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246" name="Elbow Connector 72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47" name="Elbow Connector 72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48" name="Oval 72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49" name="Oval 72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250" name="Elbow Connector 724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1" name="Elbow Connector 725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2" name="Elbow Connector 72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3" name="Elbow Connector 72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54" name="Oval 72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5" name="Oval 72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5" name="Group 719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30" name="Group 72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36" name="Elbow Connector 72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37" name="Elbow Connector 72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38" name="Oval 72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39" name="Oval 72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40" name="Elbow Connector 72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41" name="Elbow Connector 72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42" name="Elbow Connector 72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43" name="Elbow Connector 72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44" name="Oval 72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45" name="Oval 72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31" name="Oval 72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2" name="Oval 72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3" name="Oval 72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4" name="Oval 72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5" name="Oval 72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6" name="Group 719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14" name="Group 72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20" name="Elbow Connector 72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1" name="Elbow Connector 72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22" name="Oval 72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23" name="Oval 72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24" name="Elbow Connector 72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5" name="Elbow Connector 72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6" name="Elbow Connector 72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27" name="Elbow Connector 72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28" name="Oval 72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29" name="Oval 72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15" name="Oval 72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6" name="Oval 72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7" name="Oval 72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8" name="Oval 72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9" name="Oval 72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97" name="Group 719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98" name="Group 71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04" name="Elbow Connector 72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05" name="Elbow Connector 72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06" name="Oval 72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07" name="Oval 72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208" name="Elbow Connector 72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09" name="Elbow Connector 72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10" name="Elbow Connector 72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11" name="Elbow Connector 72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12" name="Oval 72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13" name="Oval 72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99" name="Oval 71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0" name="Oval 71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1" name="Oval 72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2" name="Oval 72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03" name="Oval 72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42" name="Group 7041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043" name="Group 704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118" name="Group 711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181" name="Oval 71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82" name="Oval 71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83" name="Elbow Connector 718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4" name="Elbow Connector 71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5" name="Elbow Connector 71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6" name="Elbow Connector 718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7" name="Elbow Connector 718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88" name="Elbow Connector 718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89" name="Oval 718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90" name="Oval 718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19" name="Group 711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171" name="Elbow Connector 71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2" name="Elbow Connector 71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73" name="Oval 71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74" name="Oval 71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75" name="Elbow Connector 717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6" name="Elbow Connector 717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7" name="Elbow Connector 71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78" name="Elbow Connector 71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79" name="Oval 71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80" name="Oval 71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20" name="Group 711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55" name="Group 71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61" name="Elbow Connector 71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2" name="Elbow Connector 71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63" name="Oval 71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64" name="Oval 71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65" name="Elbow Connector 71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6" name="Elbow Connector 71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7" name="Elbow Connector 71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68" name="Elbow Connector 71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69" name="Oval 71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70" name="Oval 71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56" name="Oval 71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7" name="Oval 71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8" name="Oval 71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9" name="Oval 71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0" name="Oval 71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21" name="Group 712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39" name="Group 71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45" name="Elbow Connector 71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46" name="Elbow Connector 71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47" name="Oval 71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48" name="Oval 71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49" name="Elbow Connector 71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50" name="Elbow Connector 71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51" name="Elbow Connector 71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52" name="Elbow Connector 71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53" name="Oval 71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54" name="Oval 71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40" name="Oval 71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1" name="Oval 71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2" name="Oval 71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3" name="Oval 71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4" name="Oval 71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22" name="Group 712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123" name="Group 71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29" name="Elbow Connector 71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0" name="Elbow Connector 71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31" name="Oval 71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32" name="Oval 71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33" name="Elbow Connector 71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4" name="Elbow Connector 71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5" name="Elbow Connector 71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6" name="Elbow Connector 71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37" name="Oval 71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38" name="Oval 71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124" name="Oval 71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5" name="Oval 71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6" name="Oval 71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7" name="Oval 71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8" name="Oval 71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44" name="Group 704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045" name="Group 704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108" name="Oval 71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9" name="Oval 71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10" name="Elbow Connector 710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1" name="Elbow Connector 71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2" name="Elbow Connector 71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3" name="Elbow Connector 711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4" name="Elbow Connector 711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5" name="Elbow Connector 711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16" name="Oval 711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17" name="Oval 711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6" name="Group 704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098" name="Elbow Connector 70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99" name="Elbow Connector 70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00" name="Oval 709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1" name="Oval 710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02" name="Elbow Connector 710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03" name="Elbow Connector 710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04" name="Elbow Connector 710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05" name="Elbow Connector 710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06" name="Oval 710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7" name="Oval 710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7" name="Group 704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82" name="Group 70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88" name="Elbow Connector 70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89" name="Elbow Connector 70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90" name="Oval 70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91" name="Oval 70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92" name="Elbow Connector 70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93" name="Elbow Connector 70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94" name="Elbow Connector 70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95" name="Elbow Connector 70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96" name="Oval 70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97" name="Oval 70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83" name="Oval 70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4" name="Oval 70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5" name="Oval 70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6" name="Oval 70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7" name="Oval 70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8" name="Group 704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66" name="Group 70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72" name="Elbow Connector 70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3" name="Elbow Connector 70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74" name="Oval 70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75" name="Oval 70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76" name="Elbow Connector 70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7" name="Elbow Connector 70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8" name="Elbow Connector 70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79" name="Elbow Connector 70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80" name="Oval 70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81" name="Oval 70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67" name="Oval 70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8" name="Oval 70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9" name="Oval 70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70" name="Oval 70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71" name="Oval 70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9" name="Group 704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50" name="Group 70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56" name="Elbow Connector 70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57" name="Elbow Connector 70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58" name="Oval 70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59" name="Oval 70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60" name="Elbow Connector 70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61" name="Elbow Connector 70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62" name="Elbow Connector 70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63" name="Elbow Connector 70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64" name="Oval 70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65" name="Oval 70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51" name="Oval 70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2" name="Oval 70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3" name="Oval 70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4" name="Oval 70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5" name="Oval 70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443" name="Group 6442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743" name="Group 6742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893" name="Group 689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968" name="Group 696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031" name="Oval 703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2" name="Oval 703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033" name="Elbow Connector 703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4" name="Elbow Connector 70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5" name="Elbow Connector 70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6" name="Elbow Connector 703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7" name="Elbow Connector 703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8" name="Elbow Connector 703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39" name="Oval 703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40" name="Oval 703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69" name="Group 696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021" name="Elbow Connector 70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2" name="Elbow Connector 70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23" name="Oval 70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24" name="Oval 70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025" name="Elbow Connector 702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6" name="Elbow Connector 702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7" name="Elbow Connector 70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8" name="Elbow Connector 70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29" name="Oval 70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0" name="Oval 70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70" name="Group 696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05" name="Group 70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011" name="Elbow Connector 70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2" name="Elbow Connector 70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13" name="Oval 70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14" name="Oval 70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15" name="Elbow Connector 70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6" name="Elbow Connector 70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7" name="Elbow Connector 70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8" name="Elbow Connector 70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19" name="Oval 70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20" name="Oval 70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06" name="Oval 70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7" name="Oval 70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8" name="Oval 70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9" name="Oval 70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10" name="Oval 70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71" name="Group 697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89" name="Group 69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95" name="Elbow Connector 69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96" name="Elbow Connector 69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97" name="Oval 69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98" name="Oval 69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99" name="Elbow Connector 69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0" name="Elbow Connector 69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1" name="Elbow Connector 70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2" name="Elbow Connector 70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03" name="Oval 70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04" name="Oval 70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90" name="Oval 69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1" name="Oval 69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2" name="Oval 69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3" name="Oval 69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4" name="Oval 69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72" name="Group 697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73" name="Group 69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79" name="Elbow Connector 69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0" name="Elbow Connector 69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81" name="Oval 69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82" name="Oval 69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83" name="Elbow Connector 69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4" name="Elbow Connector 69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5" name="Elbow Connector 69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6" name="Elbow Connector 69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87" name="Oval 69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88" name="Oval 69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74" name="Oval 69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5" name="Oval 69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6" name="Oval 69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7" name="Oval 69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78" name="Oval 69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94" name="Group 689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895" name="Group 689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958" name="Oval 69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9" name="Oval 69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960" name="Elbow Connector 695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1" name="Elbow Connector 69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2" name="Elbow Connector 69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3" name="Elbow Connector 696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4" name="Elbow Connector 696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65" name="Elbow Connector 696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66" name="Oval 696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67" name="Oval 696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6" name="Group 689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948" name="Elbow Connector 69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9" name="Elbow Connector 69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50" name="Oval 69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1" name="Oval 69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952" name="Elbow Connector 69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53" name="Elbow Connector 69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54" name="Elbow Connector 69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55" name="Elbow Connector 69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56" name="Oval 69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7" name="Oval 69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7" name="Group 689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32" name="Group 69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38" name="Elbow Connector 69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39" name="Elbow Connector 69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40" name="Oval 69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41" name="Oval 69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42" name="Elbow Connector 69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3" name="Elbow Connector 69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4" name="Elbow Connector 69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5" name="Elbow Connector 69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46" name="Oval 69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47" name="Oval 69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33" name="Oval 69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4" name="Oval 69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5" name="Oval 69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6" name="Oval 69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7" name="Oval 69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8" name="Group 689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16" name="Group 69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22" name="Elbow Connector 69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3" name="Elbow Connector 69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24" name="Oval 69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25" name="Oval 69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26" name="Elbow Connector 69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7" name="Elbow Connector 69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8" name="Elbow Connector 69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9" name="Elbow Connector 69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30" name="Oval 69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31" name="Oval 69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17" name="Oval 69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18" name="Oval 69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19" name="Oval 69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0" name="Oval 69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1" name="Oval 69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9" name="Group 689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00" name="Group 68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06" name="Elbow Connector 69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07" name="Elbow Connector 69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08" name="Oval 69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09" name="Oval 69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910" name="Elbow Connector 69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1" name="Elbow Connector 69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2" name="Elbow Connector 69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3" name="Elbow Connector 69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14" name="Oval 69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15" name="Oval 69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01" name="Oval 69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2" name="Oval 69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3" name="Oval 69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4" name="Oval 69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5" name="Oval 69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44" name="Group 6743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745" name="Group 674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820" name="Group 681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883" name="Oval 688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4" name="Oval 688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85" name="Elbow Connector 688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6" name="Elbow Connector 68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7" name="Elbow Connector 68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8" name="Elbow Connector 688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9" name="Elbow Connector 688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90" name="Elbow Connector 688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91" name="Oval 689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92" name="Oval 689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1" name="Group 682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873" name="Elbow Connector 68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74" name="Elbow Connector 68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75" name="Oval 68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76" name="Oval 68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77" name="Elbow Connector 687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78" name="Elbow Connector 687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79" name="Elbow Connector 68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80" name="Elbow Connector 68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81" name="Oval 68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2" name="Oval 68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2" name="Group 682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857" name="Group 68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863" name="Elbow Connector 68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4" name="Elbow Connector 68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65" name="Oval 68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66" name="Oval 68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67" name="Elbow Connector 68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8" name="Elbow Connector 68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9" name="Elbow Connector 68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70" name="Elbow Connector 68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71" name="Oval 68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72" name="Oval 68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858" name="Oval 68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59" name="Oval 68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0" name="Oval 68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1" name="Oval 68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2" name="Oval 68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3" name="Group 682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841" name="Group 68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847" name="Elbow Connector 68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48" name="Elbow Connector 68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49" name="Oval 68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50" name="Oval 68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51" name="Elbow Connector 68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2" name="Elbow Connector 68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3" name="Elbow Connector 68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4" name="Elbow Connector 68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55" name="Oval 68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56" name="Oval 68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842" name="Oval 68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3" name="Oval 68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4" name="Oval 68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5" name="Oval 68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6" name="Oval 68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24" name="Group 682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825" name="Group 68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831" name="Elbow Connector 68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2" name="Elbow Connector 68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33" name="Oval 68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34" name="Oval 68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35" name="Elbow Connector 68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6" name="Elbow Connector 68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7" name="Elbow Connector 68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8" name="Elbow Connector 68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39" name="Oval 68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40" name="Oval 68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826" name="Oval 68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7" name="Oval 68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8" name="Oval 68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9" name="Oval 68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30" name="Oval 68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46" name="Group 674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747" name="Group 674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810" name="Oval 680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1" name="Oval 681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12" name="Elbow Connector 681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3" name="Elbow Connector 68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4" name="Elbow Connector 68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5" name="Elbow Connector 681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6" name="Elbow Connector 681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7" name="Elbow Connector 681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18" name="Oval 681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9" name="Oval 681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48" name="Group 674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800" name="Elbow Connector 679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1" name="Elbow Connector 68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02" name="Oval 68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03" name="Oval 68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804" name="Elbow Connector 680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5" name="Elbow Connector 680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6" name="Elbow Connector 680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7" name="Elbow Connector 680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08" name="Oval 680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09" name="Oval 680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49" name="Group 674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84" name="Group 67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90" name="Elbow Connector 67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1" name="Elbow Connector 67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92" name="Oval 67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93" name="Oval 67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94" name="Elbow Connector 67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5" name="Elbow Connector 67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6" name="Elbow Connector 67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7" name="Elbow Connector 67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98" name="Oval 67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99" name="Oval 67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85" name="Oval 67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6" name="Oval 67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7" name="Oval 67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8" name="Oval 67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9" name="Oval 67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50" name="Group 674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68" name="Group 67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74" name="Elbow Connector 67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75" name="Elbow Connector 67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76" name="Oval 67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77" name="Oval 67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78" name="Elbow Connector 67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79" name="Elbow Connector 67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80" name="Elbow Connector 67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81" name="Elbow Connector 67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82" name="Oval 67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83" name="Oval 67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69" name="Oval 67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0" name="Oval 67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1" name="Oval 67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2" name="Oval 67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3" name="Oval 67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51" name="Group 675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52" name="Group 67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58" name="Elbow Connector 67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59" name="Elbow Connector 67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60" name="Oval 67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61" name="Oval 67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62" name="Elbow Connector 67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63" name="Elbow Connector 67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64" name="Elbow Connector 67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65" name="Elbow Connector 67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66" name="Oval 67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67" name="Oval 67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53" name="Oval 67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4" name="Oval 67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5" name="Oval 67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6" name="Oval 67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57" name="Oval 67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444" name="Group 6443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445" name="Group 644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595" name="Group 659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670" name="Group 666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733" name="Oval 67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4" name="Oval 67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35" name="Elbow Connector 673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6" name="Elbow Connector 67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7" name="Elbow Connector 67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8" name="Elbow Connector 673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9" name="Elbow Connector 673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0" name="Elbow Connector 673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41" name="Oval 674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2" name="Oval 674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1" name="Group 667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723" name="Elbow Connector 67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4" name="Elbow Connector 67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25" name="Oval 67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6" name="Oval 67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27" name="Elbow Connector 672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8" name="Elbow Connector 672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9" name="Elbow Connector 67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0" name="Elbow Connector 67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31" name="Oval 67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2" name="Oval 67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2" name="Group 667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707" name="Group 67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713" name="Elbow Connector 67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14" name="Elbow Connector 67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15" name="Oval 67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16" name="Oval 67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17" name="Elbow Connector 67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18" name="Elbow Connector 67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19" name="Elbow Connector 67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20" name="Elbow Connector 67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21" name="Oval 67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22" name="Oval 67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08" name="Oval 67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09" name="Oval 67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0" name="Oval 67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1" name="Oval 67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2" name="Oval 67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3" name="Group 667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91" name="Group 66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97" name="Elbow Connector 66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98" name="Elbow Connector 66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99" name="Oval 66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00" name="Oval 66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701" name="Elbow Connector 67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02" name="Elbow Connector 67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03" name="Elbow Connector 67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04" name="Elbow Connector 67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05" name="Oval 67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06" name="Oval 67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92" name="Oval 66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3" name="Oval 66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4" name="Oval 66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5" name="Oval 66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6" name="Oval 66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4" name="Group 667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75" name="Group 66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81" name="Elbow Connector 66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2" name="Elbow Connector 66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83" name="Oval 66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84" name="Oval 66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85" name="Elbow Connector 66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6" name="Elbow Connector 66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7" name="Elbow Connector 66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88" name="Elbow Connector 66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89" name="Oval 66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90" name="Oval 66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76" name="Oval 66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7" name="Oval 66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8" name="Oval 66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9" name="Oval 66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80" name="Oval 66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96" name="Group 659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597" name="Group 659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660" name="Oval 665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61" name="Oval 666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662" name="Elbow Connector 666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3" name="Elbow Connector 66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4" name="Elbow Connector 66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5" name="Elbow Connector 666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6" name="Elbow Connector 666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7" name="Elbow Connector 666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68" name="Oval 666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69" name="Oval 666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98" name="Group 659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650" name="Elbow Connector 66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1" name="Elbow Connector 66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52" name="Oval 66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3" name="Oval 66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654" name="Elbow Connector 665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5" name="Elbow Connector 665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6" name="Elbow Connector 66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7" name="Elbow Connector 66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58" name="Oval 66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9" name="Oval 66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99" name="Group 659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34" name="Group 66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40" name="Elbow Connector 66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1" name="Elbow Connector 66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42" name="Oval 66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43" name="Oval 66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44" name="Elbow Connector 66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5" name="Elbow Connector 66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6" name="Elbow Connector 66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47" name="Elbow Connector 66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48" name="Oval 66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49" name="Oval 66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35" name="Oval 66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6" name="Oval 66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7" name="Oval 66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8" name="Oval 66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9" name="Oval 66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00" name="Group 659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18" name="Group 66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24" name="Elbow Connector 66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25" name="Elbow Connector 66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26" name="Oval 66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27" name="Oval 66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28" name="Elbow Connector 66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29" name="Elbow Connector 66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30" name="Elbow Connector 66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31" name="Elbow Connector 66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32" name="Oval 66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33" name="Oval 66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19" name="Oval 66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0" name="Oval 66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1" name="Oval 66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2" name="Oval 66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3" name="Oval 66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01" name="Group 660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602" name="Group 66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608" name="Elbow Connector 66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09" name="Elbow Connector 66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10" name="Oval 66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11" name="Oval 66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612" name="Elbow Connector 66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3" name="Elbow Connector 66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4" name="Elbow Connector 66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5" name="Elbow Connector 66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16" name="Oval 66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17" name="Oval 66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603" name="Oval 66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4" name="Oval 66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5" name="Oval 66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6" name="Oval 66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7" name="Oval 66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446" name="Group 644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447" name="Group 644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522" name="Group 652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585" name="Oval 65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6" name="Oval 65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87" name="Elbow Connector 65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8" name="Elbow Connector 65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9" name="Elbow Connector 65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0" name="Elbow Connector 65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1" name="Elbow Connector 659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2" name="Elbow Connector 659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93" name="Oval 659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94" name="Oval 659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3" name="Group 652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575" name="Elbow Connector 65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76" name="Elbow Connector 65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77" name="Oval 65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78" name="Oval 65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79" name="Elbow Connector 657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0" name="Elbow Connector 657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1" name="Elbow Connector 65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82" name="Elbow Connector 65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83" name="Oval 65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4" name="Oval 65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4" name="Group 652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559" name="Group 65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65" name="Elbow Connector 65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66" name="Elbow Connector 65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67" name="Oval 65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68" name="Oval 65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69" name="Elbow Connector 65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70" name="Elbow Connector 65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71" name="Elbow Connector 65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72" name="Elbow Connector 65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73" name="Oval 65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74" name="Oval 65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60" name="Oval 65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1" name="Oval 65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2" name="Oval 65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3" name="Oval 65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64" name="Oval 65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5" name="Group 652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543" name="Group 65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49" name="Elbow Connector 65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0" name="Elbow Connector 65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51" name="Oval 65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52" name="Oval 65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53" name="Elbow Connector 65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4" name="Elbow Connector 65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5" name="Elbow Connector 65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56" name="Elbow Connector 65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57" name="Oval 65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58" name="Oval 65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44" name="Oval 65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5" name="Oval 65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6" name="Oval 65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7" name="Oval 65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8" name="Oval 65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26" name="Group 652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527" name="Group 65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33" name="Elbow Connector 65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34" name="Elbow Connector 65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35" name="Oval 65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36" name="Oval 65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37" name="Elbow Connector 65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38" name="Elbow Connector 65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39" name="Elbow Connector 65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40" name="Elbow Connector 65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41" name="Oval 65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42" name="Oval 65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28" name="Oval 65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9" name="Oval 65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0" name="Oval 65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1" name="Oval 65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2" name="Oval 65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48" name="Group 644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449" name="Group 644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512" name="Oval 651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13" name="Oval 651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14" name="Elbow Connector 65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5" name="Elbow Connector 65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6" name="Elbow Connector 65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7" name="Elbow Connector 65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8" name="Elbow Connector 651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9" name="Elbow Connector 651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20" name="Oval 651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1" name="Oval 652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0" name="Group 644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502" name="Elbow Connector 65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3" name="Elbow Connector 65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04" name="Oval 65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05" name="Oval 65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06" name="Elbow Connector 650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7" name="Elbow Connector 650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8" name="Elbow Connector 65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9" name="Elbow Connector 65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10" name="Oval 65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11" name="Oval 65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1" name="Group 645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86" name="Group 64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92" name="Elbow Connector 64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3" name="Elbow Connector 64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94" name="Oval 64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95" name="Oval 64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96" name="Elbow Connector 64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7" name="Elbow Connector 64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8" name="Elbow Connector 64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99" name="Elbow Connector 64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00" name="Oval 64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01" name="Oval 65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87" name="Oval 64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88" name="Oval 64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89" name="Oval 64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90" name="Oval 64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91" name="Oval 64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2" name="Group 645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70" name="Group 64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76" name="Elbow Connector 64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77" name="Elbow Connector 64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78" name="Oval 64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79" name="Oval 64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80" name="Elbow Connector 64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81" name="Elbow Connector 64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82" name="Elbow Connector 64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83" name="Elbow Connector 64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84" name="Oval 64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85" name="Oval 64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71" name="Oval 64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2" name="Oval 64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3" name="Oval 64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4" name="Oval 64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5" name="Oval 64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53" name="Group 645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54" name="Group 64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60" name="Elbow Connector 64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1" name="Elbow Connector 64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62" name="Oval 64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63" name="Oval 64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64" name="Elbow Connector 64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5" name="Elbow Connector 64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6" name="Elbow Connector 64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7" name="Elbow Connector 64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68" name="Oval 64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69" name="Oval 64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55" name="Oval 64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6" name="Oval 64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7" name="Oval 64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8" name="Oval 64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9" name="Oval 64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244" name="Group 5243"/>
            <p:cNvGrpSpPr/>
            <p:nvPr/>
          </p:nvGrpSpPr>
          <p:grpSpPr>
            <a:xfrm>
              <a:off x="586779" y="5007387"/>
              <a:ext cx="4747221" cy="1195294"/>
              <a:chOff x="403899" y="2538506"/>
              <a:chExt cx="11450915" cy="4225435"/>
            </a:xfrm>
          </p:grpSpPr>
          <p:grpSp>
            <p:nvGrpSpPr>
              <p:cNvPr id="5245" name="Group 5244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143" name="Group 6142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293" name="Group 6292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368" name="Group 636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431" name="Oval 643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32" name="Oval 643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433" name="Elbow Connector 643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4" name="Elbow Connector 64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5" name="Elbow Connector 64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6" name="Elbow Connector 643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7" name="Elbow Connector 643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8" name="Elbow Connector 643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39" name="Oval 643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40" name="Oval 643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69" name="Group 636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421" name="Elbow Connector 64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2" name="Elbow Connector 64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23" name="Oval 64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24" name="Oval 64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425" name="Elbow Connector 642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6" name="Elbow Connector 642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7" name="Elbow Connector 64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8" name="Elbow Connector 64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29" name="Oval 64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30" name="Oval 64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70" name="Group 636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05" name="Group 640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411" name="Elbow Connector 641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2" name="Elbow Connector 641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13" name="Oval 641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14" name="Oval 641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15" name="Elbow Connector 641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6" name="Elbow Connector 641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7" name="Elbow Connector 641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8" name="Elbow Connector 641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19" name="Oval 641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20" name="Oval 641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406" name="Oval 640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07" name="Oval 640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08" name="Oval 640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09" name="Oval 640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10" name="Oval 640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71" name="Group 637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89" name="Group 63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95" name="Elbow Connector 63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96" name="Elbow Connector 63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97" name="Oval 63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98" name="Oval 63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99" name="Elbow Connector 63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0" name="Elbow Connector 63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1" name="Elbow Connector 64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2" name="Elbow Connector 64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03" name="Oval 64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04" name="Oval 64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90" name="Oval 63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1" name="Oval 63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2" name="Oval 63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3" name="Oval 63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94" name="Oval 63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72" name="Group 637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73" name="Group 63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79" name="Elbow Connector 63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0" name="Elbow Connector 63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81" name="Oval 63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82" name="Oval 63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83" name="Elbow Connector 63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4" name="Elbow Connector 63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5" name="Elbow Connector 63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86" name="Elbow Connector 63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87" name="Oval 63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88" name="Oval 63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74" name="Oval 63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5" name="Oval 63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6" name="Oval 63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7" name="Oval 63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8" name="Oval 63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94" name="Group 6293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295" name="Group 629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358" name="Oval 63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9" name="Oval 63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360" name="Elbow Connector 635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1" name="Elbow Connector 63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2" name="Elbow Connector 63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3" name="Elbow Connector 636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4" name="Elbow Connector 636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65" name="Elbow Connector 636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66" name="Oval 636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67" name="Oval 636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6" name="Group 629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348" name="Elbow Connector 63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9" name="Elbow Connector 63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50" name="Oval 63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1" name="Oval 63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352" name="Elbow Connector 63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3" name="Elbow Connector 63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4" name="Elbow Connector 63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5" name="Elbow Connector 63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56" name="Oval 63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7" name="Oval 63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7" name="Group 629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32" name="Group 63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38" name="Elbow Connector 63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39" name="Elbow Connector 63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40" name="Oval 63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41" name="Oval 63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42" name="Elbow Connector 63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43" name="Elbow Connector 63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44" name="Elbow Connector 63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45" name="Elbow Connector 63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46" name="Oval 63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47" name="Oval 63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33" name="Oval 63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4" name="Oval 63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5" name="Oval 63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6" name="Oval 63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37" name="Oval 63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8" name="Group 629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16" name="Group 63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22" name="Elbow Connector 63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3" name="Elbow Connector 63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24" name="Oval 63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25" name="Oval 63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26" name="Elbow Connector 63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7" name="Elbow Connector 63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8" name="Elbow Connector 63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29" name="Elbow Connector 63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30" name="Oval 63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31" name="Oval 63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17" name="Oval 63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18" name="Oval 63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19" name="Oval 63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20" name="Oval 63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21" name="Oval 63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99" name="Group 629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00" name="Group 62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06" name="Elbow Connector 63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07" name="Elbow Connector 63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08" name="Oval 63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09" name="Oval 63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10" name="Elbow Connector 63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11" name="Elbow Connector 63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12" name="Elbow Connector 63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13" name="Elbow Connector 63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14" name="Oval 63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15" name="Oval 63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01" name="Oval 63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2" name="Oval 63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3" name="Oval 63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4" name="Oval 63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05" name="Oval 63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144" name="Group 6143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145" name="Group 614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220" name="Group 621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283" name="Oval 628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84" name="Oval 628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85" name="Elbow Connector 628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6" name="Elbow Connector 62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7" name="Elbow Connector 62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8" name="Elbow Connector 628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9" name="Elbow Connector 628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90" name="Elbow Connector 628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91" name="Oval 629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92" name="Oval 629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1" name="Group 622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273" name="Elbow Connector 62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4" name="Elbow Connector 62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75" name="Oval 62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76" name="Oval 62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77" name="Elbow Connector 627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8" name="Elbow Connector 627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79" name="Elbow Connector 62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80" name="Elbow Connector 62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81" name="Oval 62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82" name="Oval 62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2" name="Group 622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257" name="Group 62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63" name="Elbow Connector 62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4" name="Elbow Connector 62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65" name="Oval 62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66" name="Oval 62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67" name="Elbow Connector 62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8" name="Elbow Connector 62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9" name="Elbow Connector 62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70" name="Elbow Connector 62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71" name="Oval 62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72" name="Oval 62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258" name="Oval 62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59" name="Oval 62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60" name="Oval 62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61" name="Oval 62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62" name="Oval 62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3" name="Group 622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241" name="Group 62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47" name="Elbow Connector 62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48" name="Elbow Connector 62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49" name="Oval 62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50" name="Oval 62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51" name="Elbow Connector 62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52" name="Elbow Connector 62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53" name="Elbow Connector 62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54" name="Elbow Connector 62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55" name="Oval 62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56" name="Oval 62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242" name="Oval 62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3" name="Oval 62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4" name="Oval 62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5" name="Oval 62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46" name="Oval 62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24" name="Group 622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225" name="Group 62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31" name="Elbow Connector 62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2" name="Elbow Connector 62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33" name="Oval 62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34" name="Oval 62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35" name="Elbow Connector 62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6" name="Elbow Connector 62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7" name="Elbow Connector 62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38" name="Elbow Connector 62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39" name="Oval 62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40" name="Oval 62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226" name="Oval 62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7" name="Oval 62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8" name="Oval 62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9" name="Oval 62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30" name="Oval 62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46" name="Group 614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147" name="Group 614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210" name="Oval 620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11" name="Oval 621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12" name="Elbow Connector 621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3" name="Elbow Connector 62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4" name="Elbow Connector 62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5" name="Elbow Connector 621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6" name="Elbow Connector 621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7" name="Elbow Connector 621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18" name="Oval 621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19" name="Oval 621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48" name="Group 614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200" name="Elbow Connector 619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1" name="Elbow Connector 62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02" name="Oval 62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03" name="Oval 62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04" name="Elbow Connector 620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5" name="Elbow Connector 620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6" name="Elbow Connector 620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7" name="Elbow Connector 620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08" name="Oval 620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09" name="Oval 620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49" name="Group 614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84" name="Group 61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90" name="Elbow Connector 61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1" name="Elbow Connector 61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92" name="Oval 61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93" name="Oval 61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94" name="Elbow Connector 61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5" name="Elbow Connector 61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6" name="Elbow Connector 61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97" name="Elbow Connector 61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98" name="Oval 61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99" name="Oval 61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85" name="Oval 61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6" name="Oval 61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7" name="Oval 61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8" name="Oval 61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89" name="Oval 61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50" name="Group 614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68" name="Group 61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74" name="Elbow Connector 61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75" name="Elbow Connector 61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76" name="Oval 61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77" name="Oval 61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78" name="Elbow Connector 61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79" name="Elbow Connector 61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80" name="Elbow Connector 61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81" name="Elbow Connector 61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82" name="Oval 61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83" name="Oval 61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69" name="Oval 61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0" name="Oval 61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1" name="Oval 61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2" name="Oval 61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73" name="Oval 61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51" name="Group 615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52" name="Group 61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58" name="Elbow Connector 61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59" name="Elbow Connector 61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60" name="Oval 61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61" name="Oval 61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62" name="Elbow Connector 61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3" name="Elbow Connector 61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4" name="Elbow Connector 61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5" name="Elbow Connector 61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66" name="Oval 61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67" name="Oval 61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53" name="Oval 61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4" name="Oval 61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5" name="Oval 61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6" name="Oval 61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57" name="Oval 61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246" name="Group 5245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5845" name="Group 5844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995" name="Group 5994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070" name="Group 606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133" name="Oval 61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34" name="Oval 61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135" name="Elbow Connector 613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6" name="Elbow Connector 61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7" name="Elbow Connector 61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8" name="Elbow Connector 613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9" name="Elbow Connector 613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40" name="Elbow Connector 613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41" name="Oval 614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42" name="Oval 614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1" name="Group 607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123" name="Elbow Connector 61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4" name="Elbow Connector 61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25" name="Oval 61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26" name="Oval 61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127" name="Elbow Connector 612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8" name="Elbow Connector 612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9" name="Elbow Connector 61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0" name="Elbow Connector 61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31" name="Oval 61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32" name="Oval 61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2" name="Group 607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07" name="Group 61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113" name="Elbow Connector 61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14" name="Elbow Connector 61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15" name="Oval 61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16" name="Oval 61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17" name="Elbow Connector 61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18" name="Elbow Connector 61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19" name="Elbow Connector 61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20" name="Elbow Connector 61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21" name="Oval 61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22" name="Oval 61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08" name="Oval 61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09" name="Oval 61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10" name="Oval 61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11" name="Oval 61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12" name="Oval 61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3" name="Group 607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91" name="Group 60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97" name="Elbow Connector 60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98" name="Elbow Connector 60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99" name="Oval 60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00" name="Oval 60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01" name="Elbow Connector 61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2" name="Elbow Connector 61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3" name="Elbow Connector 61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04" name="Elbow Connector 61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05" name="Oval 61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06" name="Oval 61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92" name="Oval 60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3" name="Oval 60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4" name="Oval 60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5" name="Oval 60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96" name="Oval 60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74" name="Group 607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75" name="Group 60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81" name="Elbow Connector 60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2" name="Elbow Connector 60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83" name="Oval 60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84" name="Oval 60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85" name="Elbow Connector 60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6" name="Elbow Connector 60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7" name="Elbow Connector 60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88" name="Elbow Connector 60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89" name="Oval 60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90" name="Oval 60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76" name="Oval 60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7" name="Oval 60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8" name="Oval 60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9" name="Oval 60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80" name="Oval 60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96" name="Group 5995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997" name="Group 599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060" name="Oval 605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61" name="Oval 606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062" name="Elbow Connector 606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3" name="Elbow Connector 60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4" name="Elbow Connector 60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5" name="Elbow Connector 606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6" name="Elbow Connector 606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67" name="Elbow Connector 606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68" name="Oval 606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69" name="Oval 606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98" name="Group 599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050" name="Elbow Connector 60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1" name="Elbow Connector 60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52" name="Oval 60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53" name="Oval 60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054" name="Elbow Connector 605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5" name="Elbow Connector 605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6" name="Elbow Connector 60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7" name="Elbow Connector 60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58" name="Oval 60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59" name="Oval 60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99" name="Group 599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34" name="Group 60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40" name="Elbow Connector 60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1" name="Elbow Connector 60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42" name="Oval 60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43" name="Oval 60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44" name="Elbow Connector 60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5" name="Elbow Connector 60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6" name="Elbow Connector 60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47" name="Elbow Connector 60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48" name="Oval 60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49" name="Oval 60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35" name="Oval 60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6" name="Oval 60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7" name="Oval 60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8" name="Oval 60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39" name="Oval 60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00" name="Group 599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18" name="Group 60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24" name="Elbow Connector 60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25" name="Elbow Connector 60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26" name="Oval 60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27" name="Oval 60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28" name="Elbow Connector 60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29" name="Elbow Connector 60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30" name="Elbow Connector 60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31" name="Elbow Connector 60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32" name="Oval 60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33" name="Oval 60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19" name="Oval 60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0" name="Oval 60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1" name="Oval 60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2" name="Oval 60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23" name="Oval 60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01" name="Group 600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002" name="Group 60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008" name="Elbow Connector 60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09" name="Elbow Connector 60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10" name="Oval 60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11" name="Oval 60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012" name="Elbow Connector 60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3" name="Elbow Connector 60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4" name="Elbow Connector 60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5" name="Elbow Connector 60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16" name="Oval 60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17" name="Oval 60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003" name="Oval 60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4" name="Oval 60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5" name="Oval 60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6" name="Oval 60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07" name="Oval 60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846" name="Group 5845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847" name="Group 584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922" name="Group 592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985" name="Oval 59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86" name="Oval 59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87" name="Elbow Connector 59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8" name="Elbow Connector 59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9" name="Elbow Connector 59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0" name="Elbow Connector 59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1" name="Elbow Connector 599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2" name="Elbow Connector 599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93" name="Oval 599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94" name="Oval 599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3" name="Group 592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975" name="Elbow Connector 59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76" name="Elbow Connector 59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77" name="Oval 59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78" name="Oval 59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79" name="Elbow Connector 597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0" name="Elbow Connector 597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1" name="Elbow Connector 59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2" name="Elbow Connector 59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83" name="Oval 59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84" name="Oval 59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4" name="Group 592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959" name="Group 59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65" name="Elbow Connector 59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66" name="Elbow Connector 59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67" name="Oval 59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68" name="Oval 59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969" name="Elbow Connector 59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0" name="Elbow Connector 59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1" name="Elbow Connector 59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2" name="Elbow Connector 59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73" name="Oval 59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74" name="Oval 59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960" name="Oval 59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1" name="Oval 59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2" name="Oval 59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3" name="Oval 59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64" name="Oval 59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5" name="Group 592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943" name="Group 59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49" name="Elbow Connector 59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0" name="Elbow Connector 59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51" name="Oval 59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52" name="Oval 59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953" name="Elbow Connector 59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4" name="Elbow Connector 59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5" name="Elbow Connector 59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6" name="Elbow Connector 59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57" name="Oval 59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58" name="Oval 59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944" name="Oval 59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5" name="Oval 59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6" name="Oval 59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7" name="Oval 59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48" name="Oval 59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26" name="Group 592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927" name="Group 59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33" name="Elbow Connector 59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4" name="Elbow Connector 59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35" name="Oval 59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36" name="Oval 59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937" name="Elbow Connector 59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8" name="Elbow Connector 59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9" name="Elbow Connector 59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40" name="Elbow Connector 59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41" name="Oval 59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42" name="Oval 59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928" name="Oval 59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29" name="Oval 59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30" name="Oval 59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31" name="Oval 59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32" name="Oval 59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48" name="Group 584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849" name="Group 584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912" name="Oval 591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13" name="Oval 591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14" name="Elbow Connector 59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5" name="Elbow Connector 59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6" name="Elbow Connector 59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7" name="Elbow Connector 59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8" name="Elbow Connector 591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9" name="Elbow Connector 591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20" name="Oval 591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21" name="Oval 592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0" name="Group 584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902" name="Elbow Connector 59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3" name="Elbow Connector 59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04" name="Oval 590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05" name="Oval 590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06" name="Elbow Connector 590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7" name="Elbow Connector 590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8" name="Elbow Connector 590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9" name="Elbow Connector 590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10" name="Oval 590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11" name="Oval 591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1" name="Group 585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86" name="Group 58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92" name="Elbow Connector 58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3" name="Elbow Connector 58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94" name="Oval 58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95" name="Oval 58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96" name="Elbow Connector 58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7" name="Elbow Connector 58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8" name="Elbow Connector 58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99" name="Elbow Connector 58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900" name="Oval 58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01" name="Oval 59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87" name="Oval 58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88" name="Oval 58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89" name="Oval 58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90" name="Oval 58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91" name="Oval 58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2" name="Group 585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70" name="Group 58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76" name="Elbow Connector 58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77" name="Elbow Connector 58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78" name="Oval 58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79" name="Oval 58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80" name="Elbow Connector 58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1" name="Elbow Connector 58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2" name="Elbow Connector 58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83" name="Elbow Connector 58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84" name="Oval 58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85" name="Oval 58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71" name="Oval 58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2" name="Oval 58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3" name="Oval 58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4" name="Oval 58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75" name="Oval 58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53" name="Group 585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54" name="Group 58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60" name="Elbow Connector 58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1" name="Elbow Connector 58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62" name="Oval 58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63" name="Oval 58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64" name="Elbow Connector 58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5" name="Elbow Connector 58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6" name="Elbow Connector 58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67" name="Elbow Connector 58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68" name="Oval 58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69" name="Oval 58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55" name="Oval 58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6" name="Oval 58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7" name="Oval 58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8" name="Oval 58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59" name="Oval 58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247" name="Group 5246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5547" name="Group 5546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697" name="Group 5696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772" name="Group 577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835" name="Oval 583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6" name="Oval 583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37" name="Elbow Connector 583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8" name="Elbow Connector 583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9" name="Elbow Connector 583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0" name="Elbow Connector 583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1" name="Elbow Connector 584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2" name="Elbow Connector 584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43" name="Oval 584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44" name="Oval 584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3" name="Group 577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825" name="Elbow Connector 58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26" name="Elbow Connector 58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27" name="Oval 58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8" name="Oval 58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829" name="Elbow Connector 582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0" name="Elbow Connector 582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1" name="Elbow Connector 58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2" name="Elbow Connector 58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33" name="Oval 58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4" name="Oval 58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4" name="Group 577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809" name="Group 58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815" name="Elbow Connector 58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16" name="Elbow Connector 58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17" name="Oval 58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18" name="Oval 58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19" name="Elbow Connector 58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0" name="Elbow Connector 58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1" name="Elbow Connector 58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2" name="Elbow Connector 58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23" name="Oval 58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24" name="Oval 58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810" name="Oval 58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1" name="Oval 58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2" name="Oval 58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3" name="Oval 58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4" name="Oval 58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5" name="Group 577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93" name="Group 57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99" name="Elbow Connector 57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0" name="Elbow Connector 57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01" name="Oval 58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02" name="Oval 58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03" name="Elbow Connector 58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4" name="Elbow Connector 58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5" name="Elbow Connector 58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6" name="Elbow Connector 58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07" name="Oval 58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08" name="Oval 58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94" name="Oval 57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5" name="Oval 57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6" name="Oval 57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7" name="Oval 57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8" name="Oval 57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76" name="Group 577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77" name="Group 57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83" name="Elbow Connector 57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4" name="Elbow Connector 57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85" name="Oval 57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86" name="Oval 57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87" name="Elbow Connector 57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8" name="Elbow Connector 57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9" name="Elbow Connector 57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90" name="Elbow Connector 57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91" name="Oval 57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92" name="Oval 57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78" name="Oval 57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9" name="Oval 57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0" name="Oval 57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1" name="Oval 57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82" name="Oval 57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98" name="Group 5697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699" name="Group 569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762" name="Oval 576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3" name="Oval 576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764" name="Elbow Connector 576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5" name="Elbow Connector 576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6" name="Elbow Connector 576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7" name="Elbow Connector 576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8" name="Elbow Connector 576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9" name="Elbow Connector 576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70" name="Oval 576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1" name="Oval 577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0" name="Group 569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752" name="Elbow Connector 57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3" name="Elbow Connector 575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54" name="Oval 575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55" name="Oval 575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756" name="Elbow Connector 575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7" name="Elbow Connector 575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8" name="Elbow Connector 57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9" name="Elbow Connector 57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60" name="Oval 57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1" name="Oval 57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1" name="Group 570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36" name="Group 57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42" name="Elbow Connector 57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3" name="Elbow Connector 57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44" name="Oval 57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45" name="Oval 57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46" name="Elbow Connector 57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7" name="Elbow Connector 57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8" name="Elbow Connector 57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9" name="Elbow Connector 57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50" name="Oval 57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51" name="Oval 57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37" name="Oval 57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38" name="Oval 57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39" name="Oval 57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40" name="Oval 57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41" name="Oval 57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2" name="Group 570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20" name="Group 571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26" name="Elbow Connector 572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27" name="Elbow Connector 572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28" name="Oval 572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29" name="Oval 572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30" name="Elbow Connector 572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1" name="Elbow Connector 573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2" name="Elbow Connector 573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33" name="Elbow Connector 573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34" name="Oval 573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35" name="Oval 573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21" name="Oval 572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2" name="Oval 572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3" name="Oval 572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4" name="Oval 572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25" name="Oval 572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03" name="Group 570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04" name="Group 57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10" name="Elbow Connector 57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1" name="Elbow Connector 57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12" name="Oval 57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3" name="Oval 57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14" name="Elbow Connector 57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5" name="Elbow Connector 57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6" name="Elbow Connector 57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17" name="Elbow Connector 57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18" name="Oval 57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9" name="Oval 57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05" name="Oval 57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6" name="Oval 57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7" name="Oval 57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8" name="Oval 57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9" name="Oval 57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548" name="Group 5547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549" name="Group 554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624" name="Group 562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687" name="Oval 568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88" name="Oval 568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89" name="Elbow Connector 568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0" name="Elbow Connector 568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1" name="Elbow Connector 569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2" name="Elbow Connector 569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3" name="Elbow Connector 569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4" name="Elbow Connector 569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95" name="Oval 569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96" name="Oval 569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5" name="Group 562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677" name="Elbow Connector 56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78" name="Elbow Connector 567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79" name="Oval 56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80" name="Oval 56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81" name="Elbow Connector 568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2" name="Elbow Connector 568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3" name="Elbow Connector 56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4" name="Elbow Connector 56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85" name="Oval 56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86" name="Oval 56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6" name="Group 562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661" name="Group 56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67" name="Elbow Connector 56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68" name="Elbow Connector 56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69" name="Oval 56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70" name="Oval 56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71" name="Elbow Connector 56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2" name="Elbow Connector 56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3" name="Elbow Connector 56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4" name="Elbow Connector 56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75" name="Oval 56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76" name="Oval 56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62" name="Oval 56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3" name="Oval 56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4" name="Oval 56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5" name="Oval 56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6" name="Oval 56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7" name="Group 562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645" name="Group 564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51" name="Elbow Connector 565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2" name="Elbow Connector 565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53" name="Oval 565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54" name="Oval 565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55" name="Elbow Connector 565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6" name="Elbow Connector 565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7" name="Elbow Connector 565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58" name="Elbow Connector 565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59" name="Oval 565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60" name="Oval 565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46" name="Oval 564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7" name="Oval 564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8" name="Oval 564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9" name="Oval 564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50" name="Oval 564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28" name="Group 562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629" name="Group 562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35" name="Elbow Connector 563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36" name="Elbow Connector 563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37" name="Oval 563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38" name="Oval 563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39" name="Elbow Connector 563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0" name="Elbow Connector 563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1" name="Elbow Connector 564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42" name="Elbow Connector 564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43" name="Oval 564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44" name="Oval 564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630" name="Oval 562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1" name="Oval 563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2" name="Oval 563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3" name="Oval 563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4" name="Oval 563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50" name="Group 554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551" name="Group 555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614" name="Oval 561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15" name="Oval 561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16" name="Elbow Connector 56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7" name="Elbow Connector 56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8" name="Elbow Connector 56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9" name="Elbow Connector 561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0" name="Elbow Connector 561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1" name="Elbow Connector 562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22" name="Oval 562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23" name="Oval 562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2" name="Group 555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604" name="Elbow Connector 56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5" name="Elbow Connector 560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06" name="Oval 56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07" name="Oval 56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608" name="Elbow Connector 560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9" name="Elbow Connector 560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0" name="Elbow Connector 56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1" name="Elbow Connector 56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12" name="Oval 56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13" name="Oval 56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3" name="Group 555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88" name="Group 55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94" name="Elbow Connector 55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95" name="Elbow Connector 55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96" name="Oval 55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97" name="Oval 55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98" name="Elbow Connector 55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99" name="Elbow Connector 55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00" name="Elbow Connector 55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01" name="Elbow Connector 56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02" name="Oval 56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03" name="Oval 56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89" name="Oval 55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0" name="Oval 55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1" name="Oval 55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2" name="Oval 55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3" name="Oval 55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4" name="Group 555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72" name="Group 55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78" name="Elbow Connector 55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79" name="Elbow Connector 55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80" name="Oval 55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81" name="Oval 55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82" name="Elbow Connector 55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3" name="Elbow Connector 55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4" name="Elbow Connector 55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85" name="Elbow Connector 55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86" name="Oval 55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87" name="Oval 55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73" name="Oval 55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4" name="Oval 55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5" name="Oval 55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6" name="Oval 55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7" name="Oval 55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555" name="Group 555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56" name="Group 55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62" name="Elbow Connector 55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3" name="Elbow Connector 55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64" name="Oval 55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65" name="Oval 55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66" name="Elbow Connector 55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7" name="Elbow Connector 55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8" name="Elbow Connector 55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69" name="Elbow Connector 55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70" name="Oval 55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71" name="Oval 55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57" name="Oval 55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8" name="Oval 55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9" name="Oval 55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60" name="Oval 55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61" name="Oval 55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248" name="Group 5247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5249" name="Group 5248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399" name="Group 5398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474" name="Group 547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537" name="Oval 553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8" name="Oval 553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539" name="Elbow Connector 553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0" name="Elbow Connector 553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1" name="Elbow Connector 554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2" name="Elbow Connector 554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3" name="Elbow Connector 554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4" name="Elbow Connector 554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45" name="Oval 554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46" name="Oval 554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5" name="Group 547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527" name="Elbow Connector 55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28" name="Elbow Connector 55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29" name="Oval 552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0" name="Oval 552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531" name="Elbow Connector 553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2" name="Elbow Connector 553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3" name="Elbow Connector 55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4" name="Elbow Connector 55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535" name="Oval 55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6" name="Oval 55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6" name="Group 547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11" name="Group 55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17" name="Elbow Connector 55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18" name="Elbow Connector 55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19" name="Oval 55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20" name="Oval 55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21" name="Elbow Connector 55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2" name="Elbow Connector 55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3" name="Elbow Connector 55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4" name="Elbow Connector 55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25" name="Oval 55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26" name="Oval 55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12" name="Oval 55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3" name="Oval 55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4" name="Oval 55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5" name="Oval 55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16" name="Oval 55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7" name="Group 547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95" name="Group 54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501" name="Elbow Connector 55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2" name="Elbow Connector 55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03" name="Oval 55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04" name="Oval 55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05" name="Elbow Connector 55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6" name="Elbow Connector 55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7" name="Elbow Connector 55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08" name="Elbow Connector 55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09" name="Oval 55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10" name="Oval 55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96" name="Oval 54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7" name="Oval 54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8" name="Oval 54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9" name="Oval 54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00" name="Oval 54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78" name="Group 547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79" name="Group 54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85" name="Elbow Connector 54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86" name="Elbow Connector 54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87" name="Oval 54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88" name="Oval 54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89" name="Elbow Connector 54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0" name="Elbow Connector 54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1" name="Elbow Connector 54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2" name="Elbow Connector 54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93" name="Oval 54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94" name="Oval 54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80" name="Oval 54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1" name="Oval 54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2" name="Oval 54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3" name="Oval 54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4" name="Oval 54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00" name="Group 5399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401" name="Group 540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464" name="Oval 546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65" name="Oval 546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466" name="Elbow Connector 546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7" name="Elbow Connector 546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8" name="Elbow Connector 546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9" name="Elbow Connector 546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0" name="Elbow Connector 546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1" name="Elbow Connector 547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72" name="Oval 547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73" name="Oval 547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2" name="Group 540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454" name="Elbow Connector 54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5" name="Elbow Connector 54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56" name="Oval 545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57" name="Oval 545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458" name="Elbow Connector 545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9" name="Elbow Connector 545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0" name="Elbow Connector 545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1" name="Elbow Connector 546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62" name="Oval 546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63" name="Oval 546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3" name="Group 540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38" name="Group 543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44" name="Elbow Connector 544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45" name="Elbow Connector 544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46" name="Oval 544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47" name="Oval 544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48" name="Elbow Connector 544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49" name="Elbow Connector 544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50" name="Elbow Connector 544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51" name="Elbow Connector 545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52" name="Oval 545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53" name="Oval 545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39" name="Oval 543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0" name="Oval 543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1" name="Oval 544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2" name="Oval 544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3" name="Oval 544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4" name="Group 540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22" name="Group 542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28" name="Elbow Connector 542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29" name="Elbow Connector 542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30" name="Oval 542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31" name="Oval 543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32" name="Elbow Connector 543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3" name="Elbow Connector 543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4" name="Elbow Connector 543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5" name="Elbow Connector 543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36" name="Oval 543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37" name="Oval 543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23" name="Oval 542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4" name="Oval 542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5" name="Oval 542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6" name="Oval 542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7" name="Oval 542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05" name="Group 540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06" name="Group 54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12" name="Elbow Connector 54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3" name="Elbow Connector 54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14" name="Oval 54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15" name="Oval 54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16" name="Elbow Connector 54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7" name="Elbow Connector 54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8" name="Elbow Connector 54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9" name="Elbow Connector 54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20" name="Oval 54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21" name="Oval 54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07" name="Oval 54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8" name="Oval 54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9" name="Oval 54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10" name="Oval 54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11" name="Oval 54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250" name="Group 5249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5251" name="Group 5250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326" name="Group 532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389" name="Oval 538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0" name="Oval 538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91" name="Elbow Connector 539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2" name="Elbow Connector 539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3" name="Elbow Connector 539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4" name="Elbow Connector 539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5" name="Elbow Connector 539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96" name="Elbow Connector 539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97" name="Oval 539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8" name="Oval 539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27" name="Group 532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379" name="Elbow Connector 53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0" name="Elbow Connector 53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81" name="Oval 538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82" name="Oval 538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83" name="Elbow Connector 538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4" name="Elbow Connector 538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5" name="Elbow Connector 53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6" name="Elbow Connector 53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87" name="Oval 53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88" name="Oval 53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28" name="Group 532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63" name="Group 53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369" name="Elbow Connector 53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0" name="Elbow Connector 53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71" name="Oval 53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72" name="Oval 53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73" name="Elbow Connector 53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4" name="Elbow Connector 53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5" name="Elbow Connector 53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6" name="Elbow Connector 53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77" name="Oval 53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78" name="Oval 53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364" name="Oval 53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5" name="Oval 53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6" name="Oval 53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7" name="Oval 53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8" name="Oval 53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29" name="Group 532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47" name="Group 534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353" name="Elbow Connector 535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4" name="Elbow Connector 535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55" name="Oval 535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56" name="Oval 535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57" name="Elbow Connector 535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8" name="Elbow Connector 535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9" name="Elbow Connector 535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60" name="Elbow Connector 535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61" name="Oval 536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62" name="Oval 536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348" name="Oval 534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49" name="Oval 534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0" name="Oval 534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1" name="Oval 535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2" name="Oval 535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30" name="Group 532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31" name="Group 53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337" name="Elbow Connector 53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38" name="Elbow Connector 53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39" name="Oval 53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40" name="Oval 53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41" name="Elbow Connector 53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2" name="Elbow Connector 53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3" name="Elbow Connector 53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4" name="Elbow Connector 53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45" name="Oval 53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46" name="Oval 53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332" name="Oval 53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3" name="Oval 53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4" name="Oval 53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5" name="Oval 53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6" name="Oval 53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52" name="Group 5251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253" name="Group 525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316" name="Oval 531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7" name="Oval 531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18" name="Elbow Connector 531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9" name="Elbow Connector 53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0" name="Elbow Connector 53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1" name="Elbow Connector 53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2" name="Elbow Connector 53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3" name="Elbow Connector 53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24" name="Oval 53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25" name="Oval 53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4" name="Group 525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306" name="Elbow Connector 53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07" name="Elbow Connector 53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08" name="Oval 53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09" name="Oval 53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10" name="Elbow Connector 530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1" name="Elbow Connector 531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2" name="Elbow Connector 53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3" name="Elbow Connector 53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14" name="Oval 53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5" name="Oval 53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5" name="Group 525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90" name="Group 52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96" name="Elbow Connector 52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97" name="Elbow Connector 52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98" name="Oval 52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99" name="Oval 52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300" name="Elbow Connector 52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1" name="Elbow Connector 53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2" name="Elbow Connector 53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3" name="Elbow Connector 53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04" name="Oval 53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05" name="Oval 53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91" name="Oval 52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2" name="Oval 52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3" name="Oval 52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4" name="Oval 52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95" name="Oval 52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6" name="Group 525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74" name="Group 52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80" name="Elbow Connector 52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1" name="Elbow Connector 52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82" name="Oval 52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83" name="Oval 52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84" name="Elbow Connector 52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5" name="Elbow Connector 52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6" name="Elbow Connector 52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7" name="Elbow Connector 52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88" name="Oval 52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89" name="Oval 52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75" name="Oval 52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6" name="Oval 52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7" name="Oval 52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8" name="Oval 52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9" name="Oval 52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57" name="Group 525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258" name="Group 52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264" name="Elbow Connector 52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65" name="Elbow Connector 52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66" name="Oval 52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67" name="Oval 52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68" name="Elbow Connector 52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69" name="Elbow Connector 52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70" name="Elbow Connector 52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71" name="Elbow Connector 52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72" name="Oval 52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73" name="Oval 52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259" name="Oval 52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0" name="Oval 52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1" name="Oval 52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2" name="Oval 52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3" name="Oval 52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9739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overproduction creates a </a:t>
            </a:r>
            <a:r>
              <a:rPr lang="en-US" b="1" i="1" u="sng" dirty="0" smtClean="0"/>
              <a:t>competition</a:t>
            </a:r>
            <a:r>
              <a:rPr lang="en-US" dirty="0" smtClean="0"/>
              <a:t> </a:t>
            </a:r>
            <a:r>
              <a:rPr lang="en-US" b="1" i="1" u="sng" dirty="0" smtClean="0"/>
              <a:t>for</a:t>
            </a:r>
            <a:r>
              <a:rPr lang="en-US" dirty="0" smtClean="0"/>
              <a:t> </a:t>
            </a:r>
            <a:r>
              <a:rPr lang="en-US" b="1" i="1" u="sng" dirty="0" smtClean="0"/>
              <a:t>survival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848019"/>
            <a:ext cx="10353762" cy="3695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competition for survival can come from several sources:</a:t>
            </a:r>
          </a:p>
          <a:p>
            <a:pPr lvl="1"/>
            <a:r>
              <a:rPr lang="en-US" sz="2000" dirty="0" smtClean="0"/>
              <a:t>Scarce resources</a:t>
            </a:r>
          </a:p>
          <a:p>
            <a:pPr lvl="1"/>
            <a:r>
              <a:rPr lang="en-US" sz="2000" dirty="0" smtClean="0"/>
              <a:t>Predation</a:t>
            </a:r>
          </a:p>
          <a:p>
            <a:pPr lvl="1"/>
            <a:r>
              <a:rPr lang="en-US" sz="2000" dirty="0" smtClean="0"/>
              <a:t>Chemicals/Poisons</a:t>
            </a:r>
          </a:p>
          <a:p>
            <a:pPr lvl="1"/>
            <a:r>
              <a:rPr lang="en-US" sz="2000" dirty="0" smtClean="0"/>
              <a:t>Other harmful conditions.</a:t>
            </a:r>
          </a:p>
        </p:txBody>
      </p:sp>
      <p:sp>
        <p:nvSpPr>
          <p:cNvPr id="4" name="AutoShape 2" descr="Image result for hungry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151602"/>
            <a:ext cx="2681224" cy="2681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82" y="4150658"/>
            <a:ext cx="3962400" cy="2681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05" y="4212562"/>
            <a:ext cx="2774696" cy="26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 to survive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this struggle to survive, some animals will die off.</a:t>
            </a:r>
          </a:p>
          <a:p>
            <a:pPr lvl="1"/>
            <a:r>
              <a:rPr lang="en-US" sz="2800" dirty="0" smtClean="0"/>
              <a:t>Often, other animals live because of their different ADAPTATIONS. </a:t>
            </a:r>
          </a:p>
          <a:p>
            <a:pPr lvl="2"/>
            <a:r>
              <a:rPr lang="en-US" sz="2400" dirty="0" smtClean="0"/>
              <a:t>Immunities</a:t>
            </a:r>
          </a:p>
          <a:p>
            <a:pPr lvl="2"/>
            <a:r>
              <a:rPr lang="en-US" sz="2400" dirty="0" smtClean="0"/>
              <a:t>Resistances</a:t>
            </a:r>
          </a:p>
          <a:p>
            <a:pPr lvl="2"/>
            <a:r>
              <a:rPr lang="en-US" sz="24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888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Think back to our beetles. If these beetles eat a farmer’s crops, and he sprays pesticide on them, what is the driving force behind their struggle to survive?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6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time, what will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547424"/>
            <a:ext cx="10353762" cy="3695136"/>
          </a:xfrm>
        </p:spPr>
        <p:txBody>
          <a:bodyPr/>
          <a:lstStyle/>
          <a:p>
            <a:r>
              <a:rPr lang="en-US" sz="2400" dirty="0" smtClean="0"/>
              <a:t>As the pesticide kills beetles without an immunity to it, some beetles will live on to reproduce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3160" y="2712720"/>
            <a:ext cx="6004560" cy="4145280"/>
            <a:chOff x="556299" y="2690907"/>
            <a:chExt cx="4777701" cy="3511774"/>
          </a:xfrm>
        </p:grpSpPr>
        <p:grpSp>
          <p:nvGrpSpPr>
            <p:cNvPr id="5" name="Group 4"/>
            <p:cNvGrpSpPr/>
            <p:nvPr/>
          </p:nvGrpSpPr>
          <p:grpSpPr>
            <a:xfrm>
              <a:off x="556299" y="2690907"/>
              <a:ext cx="4747221" cy="1195294"/>
              <a:chOff x="403899" y="2538506"/>
              <a:chExt cx="11450915" cy="4225435"/>
            </a:xfrm>
          </p:grpSpPr>
          <p:grpSp>
            <p:nvGrpSpPr>
              <p:cNvPr id="2400" name="Group 2399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298" name="Group 329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448" name="Group 344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523" name="Group 352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586" name="Oval 35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7" name="Oval 35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88" name="Elbow Connector 358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9" name="Elbow Connector 358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0" name="Elbow Connector 358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1" name="Elbow Connector 359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2" name="Elbow Connector 359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3" name="Elbow Connector 359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94" name="Oval 359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5" name="Oval 359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4" name="Group 352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576" name="Elbow Connector 357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7" name="Elbow Connector 357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78" name="Oval 357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9" name="Oval 357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80" name="Elbow Connector 357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1" name="Elbow Connector 358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2" name="Elbow Connector 358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3" name="Elbow Connector 358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84" name="Oval 358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5" name="Oval 358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5" name="Group 352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60" name="Group 355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66" name="Elbow Connector 356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67" name="Elbow Connector 356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68" name="Oval 356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69" name="Oval 356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70" name="Elbow Connector 356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1" name="Elbow Connector 357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2" name="Elbow Connector 357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3" name="Elbow Connector 357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74" name="Oval 357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75" name="Oval 357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61" name="Oval 356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2" name="Oval 356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3" name="Oval 356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4" name="Oval 356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5" name="Oval 356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6" name="Group 352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44" name="Group 354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50" name="Elbow Connector 354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1" name="Elbow Connector 355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2" name="Oval 355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53" name="Oval 355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54" name="Elbow Connector 355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5" name="Elbow Connector 355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6" name="Elbow Connector 355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7" name="Elbow Connector 355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8" name="Oval 355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59" name="Oval 355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45" name="Oval 354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6" name="Oval 354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7" name="Oval 354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8" name="Oval 354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9" name="Oval 354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527" name="Group 352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28" name="Group 352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34" name="Elbow Connector 353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5" name="Elbow Connector 353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36" name="Oval 353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37" name="Oval 353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38" name="Elbow Connector 353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9" name="Elbow Connector 353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0" name="Elbow Connector 353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1" name="Elbow Connector 354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42" name="Oval 354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43" name="Oval 354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29" name="Oval 352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0" name="Oval 352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1" name="Oval 353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2" name="Oval 353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3" name="Oval 353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49" name="Group 344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450" name="Group 344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513" name="Oval 35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4" name="Oval 35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15" name="Elbow Connector 35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6" name="Elbow Connector 351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7" name="Elbow Connector 351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8" name="Elbow Connector 35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9" name="Elbow Connector 35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0" name="Elbow Connector 35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21" name="Oval 35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22" name="Oval 35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1" name="Group 345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503" name="Elbow Connector 350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4" name="Elbow Connector 350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05" name="Oval 350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6" name="Oval 350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07" name="Elbow Connector 350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8" name="Elbow Connector 350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09" name="Elbow Connector 350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0" name="Elbow Connector 350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11" name="Oval 351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2" name="Oval 351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2" name="Group 345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87" name="Group 348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93" name="Elbow Connector 349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4" name="Elbow Connector 349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95" name="Oval 349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96" name="Oval 349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97" name="Elbow Connector 349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8" name="Elbow Connector 349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9" name="Elbow Connector 349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0" name="Elbow Connector 349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01" name="Oval 350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02" name="Oval 350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88" name="Oval 348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89" name="Oval 348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0" name="Oval 348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1" name="Oval 349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2" name="Oval 349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3" name="Group 345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71" name="Group 347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77" name="Elbow Connector 347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78" name="Elbow Connector 347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79" name="Oval 347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0" name="Oval 347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81" name="Elbow Connector 348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2" name="Elbow Connector 348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3" name="Elbow Connector 348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4" name="Elbow Connector 348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85" name="Oval 348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6" name="Oval 348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72" name="Oval 347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3" name="Oval 347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4" name="Oval 347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5" name="Oval 347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6" name="Oval 347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54" name="Group 345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55" name="Group 345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61" name="Elbow Connector 346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2" name="Elbow Connector 346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63" name="Oval 346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64" name="Oval 346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65" name="Elbow Connector 346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6" name="Elbow Connector 346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7" name="Elbow Connector 346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8" name="Elbow Connector 346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69" name="Oval 346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70" name="Oval 346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56" name="Oval 345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7" name="Oval 345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8" name="Oval 345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9" name="Oval 345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0" name="Oval 345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299" name="Group 329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300" name="Group 329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375" name="Group 337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438" name="Oval 343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9" name="Oval 343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40" name="Elbow Connector 34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1" name="Elbow Connector 344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2" name="Elbow Connector 344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3" name="Elbow Connector 344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4" name="Elbow Connector 344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5" name="Elbow Connector 344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46" name="Oval 344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7" name="Oval 344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6" name="Group 337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428" name="Elbow Connector 342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29" name="Elbow Connector 342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30" name="Oval 342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1" name="Oval 343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32" name="Elbow Connector 343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3" name="Elbow Connector 343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4" name="Elbow Connector 343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5" name="Elbow Connector 343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36" name="Oval 343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7" name="Oval 343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7" name="Group 337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412" name="Group 341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18" name="Elbow Connector 341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19" name="Elbow Connector 341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20" name="Oval 341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21" name="Oval 342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22" name="Elbow Connector 342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3" name="Elbow Connector 342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4" name="Elbow Connector 342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5" name="Elbow Connector 342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26" name="Oval 342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27" name="Oval 342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413" name="Oval 341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4" name="Oval 341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5" name="Oval 341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6" name="Oval 341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7" name="Oval 341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8" name="Group 337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96" name="Group 339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02" name="Elbow Connector 340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3" name="Elbow Connector 340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04" name="Oval 340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05" name="Oval 340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06" name="Elbow Connector 340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7" name="Elbow Connector 340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8" name="Elbow Connector 340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9" name="Elbow Connector 340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10" name="Oval 340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11" name="Oval 341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97" name="Oval 339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8" name="Oval 339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9" name="Oval 339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0" name="Oval 339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1" name="Oval 340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79" name="Group 337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80" name="Group 337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86" name="Elbow Connector 338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87" name="Elbow Connector 338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88" name="Oval 338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89" name="Oval 338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90" name="Elbow Connector 338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1" name="Elbow Connector 339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2" name="Elbow Connector 339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3" name="Elbow Connector 339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94" name="Oval 339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95" name="Oval 339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81" name="Oval 338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2" name="Oval 338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3" name="Oval 338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4" name="Oval 338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5" name="Oval 338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01" name="Group 330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302" name="Group 330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365" name="Oval 336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6" name="Oval 336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67" name="Elbow Connector 33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8" name="Elbow Connector 336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9" name="Elbow Connector 336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0" name="Elbow Connector 33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1" name="Elbow Connector 33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2" name="Elbow Connector 33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73" name="Oval 33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4" name="Oval 33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3" name="Group 330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355" name="Elbow Connector 335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6" name="Elbow Connector 335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57" name="Oval 335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8" name="Oval 335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59" name="Elbow Connector 33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0" name="Elbow Connector 33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1" name="Elbow Connector 336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2" name="Elbow Connector 336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63" name="Oval 336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4" name="Oval 336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4" name="Group 330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39" name="Group 333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45" name="Elbow Connector 334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6" name="Elbow Connector 334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47" name="Oval 334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48" name="Oval 334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49" name="Elbow Connector 334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0" name="Elbow Connector 334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1" name="Elbow Connector 335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2" name="Elbow Connector 335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53" name="Oval 335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54" name="Oval 335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40" name="Oval 333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1" name="Oval 334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2" name="Oval 334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3" name="Oval 334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4" name="Oval 334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5" name="Group 330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23" name="Group 332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29" name="Elbow Connector 332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0" name="Elbow Connector 332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1" name="Oval 333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32" name="Oval 333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33" name="Elbow Connector 333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4" name="Elbow Connector 333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5" name="Elbow Connector 333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6" name="Elbow Connector 333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7" name="Oval 333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38" name="Oval 333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24" name="Oval 332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5" name="Oval 332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6" name="Oval 332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7" name="Oval 332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8" name="Oval 332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06" name="Group 330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07" name="Group 330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313" name="Elbow Connector 331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4" name="Elbow Connector 331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15" name="Oval 331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16" name="Oval 331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17" name="Elbow Connector 331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8" name="Elbow Connector 331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9" name="Elbow Connector 331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0" name="Elbow Connector 331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21" name="Oval 332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22" name="Oval 332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08" name="Oval 330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9" name="Oval 330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0" name="Oval 330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1" name="Oval 331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2" name="Oval 331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401" name="Group 2400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000" name="Group 2999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150" name="Group 314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225" name="Group 322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288" name="Oval 32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9" name="Oval 32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90" name="Elbow Connector 32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1" name="Elbow Connector 329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2" name="Elbow Connector 329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3" name="Elbow Connector 329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4" name="Elbow Connector 32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5" name="Elbow Connector 32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96" name="Oval 32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7" name="Oval 32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6" name="Group 322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78" name="Elbow Connector 327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9" name="Elbow Connector 327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80" name="Oval 327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1" name="Oval 328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82" name="Elbow Connector 32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3" name="Elbow Connector 32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4" name="Elbow Connector 328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5" name="Elbow Connector 328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86" name="Oval 328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7" name="Oval 328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7" name="Group 322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62" name="Group 326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68" name="Elbow Connector 326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69" name="Elbow Connector 326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0" name="Oval 326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71" name="Oval 327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72" name="Elbow Connector 327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3" name="Elbow Connector 327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4" name="Elbow Connector 327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5" name="Elbow Connector 327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6" name="Oval 327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77" name="Oval 327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63" name="Oval 326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4" name="Oval 326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5" name="Oval 326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6" name="Oval 326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7" name="Oval 326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8" name="Group 322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46" name="Group 324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52" name="Elbow Connector 325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3" name="Elbow Connector 325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54" name="Oval 325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55" name="Oval 325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56" name="Elbow Connector 325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7" name="Elbow Connector 325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8" name="Elbow Connector 325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9" name="Elbow Connector 325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60" name="Oval 325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61" name="Oval 326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47" name="Oval 324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8" name="Oval 324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9" name="Oval 324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0" name="Oval 324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1" name="Oval 325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29" name="Group 322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230" name="Group 322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36" name="Elbow Connector 323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37" name="Elbow Connector 323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38" name="Oval 323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39" name="Oval 323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40" name="Elbow Connector 323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1" name="Elbow Connector 324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2" name="Elbow Connector 324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3" name="Elbow Connector 324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44" name="Oval 324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45" name="Oval 324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31" name="Oval 323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2" name="Oval 323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3" name="Oval 323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4" name="Oval 323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5" name="Oval 323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51" name="Group 315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152" name="Group 315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215" name="Oval 32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6" name="Oval 32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17" name="Elbow Connector 32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8" name="Elbow Connector 321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9" name="Elbow Connector 321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0" name="Elbow Connector 32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1" name="Elbow Connector 32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2" name="Elbow Connector 32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23" name="Oval 32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4" name="Oval 32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3" name="Group 315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05" name="Elbow Connector 32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6" name="Elbow Connector 32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07" name="Oval 32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08" name="Oval 32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09" name="Elbow Connector 32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0" name="Elbow Connector 32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1" name="Elbow Connector 32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2" name="Elbow Connector 32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13" name="Oval 32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4" name="Oval 32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4" name="Group 315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89" name="Group 318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95" name="Elbow Connector 319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96" name="Elbow Connector 319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97" name="Oval 319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98" name="Oval 319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99" name="Elbow Connector 319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0" name="Elbow Connector 319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1" name="Elbow Connector 320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2" name="Elbow Connector 320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03" name="Oval 320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04" name="Oval 320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90" name="Oval 318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1" name="Oval 319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2" name="Oval 319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3" name="Oval 319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4" name="Oval 319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5" name="Group 315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73" name="Group 317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79" name="Elbow Connector 317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0" name="Elbow Connector 317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1" name="Oval 318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2" name="Oval 318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83" name="Elbow Connector 318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4" name="Elbow Connector 318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5" name="Elbow Connector 318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6" name="Elbow Connector 318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7" name="Oval 318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8" name="Oval 318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74" name="Oval 317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5" name="Oval 317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6" name="Oval 317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7" name="Oval 317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8" name="Oval 317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6" name="Group 315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57" name="Group 315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63" name="Elbow Connector 316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4" name="Elbow Connector 316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65" name="Oval 316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66" name="Oval 316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67" name="Elbow Connector 316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8" name="Elbow Connector 316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9" name="Elbow Connector 316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0" name="Elbow Connector 316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71" name="Oval 317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72" name="Oval 317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58" name="Oval 315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59" name="Oval 315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0" name="Oval 315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1" name="Oval 316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2" name="Oval 316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01" name="Group 3000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002" name="Group 300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077" name="Group 307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140" name="Oval 313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1" name="Oval 314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42" name="Elbow Connector 314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3" name="Elbow Connector 314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4" name="Elbow Connector 314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5" name="Elbow Connector 314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6" name="Elbow Connector 31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7" name="Elbow Connector 31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48" name="Oval 31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9" name="Oval 31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8" name="Group 307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130" name="Elbow Connector 312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1" name="Elbow Connector 313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2" name="Oval 313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3" name="Oval 313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34" name="Elbow Connector 31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5" name="Elbow Connector 31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6" name="Elbow Connector 313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7" name="Elbow Connector 313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8" name="Oval 313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9" name="Oval 313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9" name="Group 307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14" name="Group 311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20" name="Elbow Connector 311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1" name="Elbow Connector 312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2" name="Oval 312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3" name="Oval 312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24" name="Elbow Connector 312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5" name="Elbow Connector 312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6" name="Elbow Connector 312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7" name="Elbow Connector 312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8" name="Oval 312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9" name="Oval 312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115" name="Oval 311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6" name="Oval 311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7" name="Oval 311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8" name="Oval 311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19" name="Oval 311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80" name="Group 307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98" name="Group 309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104" name="Elbow Connector 310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5" name="Elbow Connector 310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06" name="Oval 310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07" name="Oval 310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08" name="Elbow Connector 310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9" name="Elbow Connector 310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0" name="Elbow Connector 310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1" name="Elbow Connector 311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12" name="Oval 311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13" name="Oval 311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3" name="Oval 310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81" name="Group 308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82" name="Group 308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88" name="Elbow Connector 308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89" name="Elbow Connector 308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90" name="Oval 308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91" name="Oval 309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92" name="Elbow Connector 309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3" name="Elbow Connector 309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4" name="Elbow Connector 309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5" name="Elbow Connector 309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96" name="Oval 309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97" name="Oval 309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7" name="Oval 308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03" name="Group 300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004" name="Group 300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8" name="Oval 30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69" name="Elbow Connector 30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0" name="Elbow Connector 306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1" name="Elbow Connector 307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2" name="Elbow Connector 30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3" name="Elbow Connector 30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4" name="Elbow Connector 30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75" name="Oval 30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6" name="Oval 30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5" name="Group 300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057" name="Elbow Connector 305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8" name="Elbow Connector 305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0" name="Oval 305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61" name="Elbow Connector 30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2" name="Elbow Connector 30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3" name="Elbow Connector 306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4" name="Elbow Connector 306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6" name="Group 300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41" name="Group 304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47" name="Elbow Connector 304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48" name="Elbow Connector 304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49" name="Oval 304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50" name="Oval 304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51" name="Elbow Connector 305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2" name="Elbow Connector 305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3" name="Elbow Connector 305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4" name="Elbow Connector 305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55" name="Oval 305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56" name="Oval 305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42" name="Oval 304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6" name="Oval 304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25" name="Group 302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31" name="Elbow Connector 303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2" name="Elbow Connector 303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3" name="Oval 303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34" name="Oval 303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35" name="Elbow Connector 303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6" name="Elbow Connector 303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7" name="Elbow Connector 303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8" name="Elbow Connector 303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9" name="Oval 303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40" name="Oval 303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0" name="Oval 302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8" name="Group 300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009" name="Group 300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015" name="Elbow Connector 301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6" name="Elbow Connector 301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17" name="Oval 301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18" name="Oval 301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19" name="Elbow Connector 301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0" name="Elbow Connector 301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1" name="Elbow Connector 302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2" name="Elbow Connector 302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23" name="Oval 302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4" name="Oval 302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4" name="Oval 301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402" name="Group 2401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702" name="Group 270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852" name="Group 285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927" name="Group 292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92" name="Elbow Connector 299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3" name="Elbow Connector 299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4" name="Elbow Connector 299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5" name="Elbow Connector 299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6" name="Elbow Connector 299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7" name="Elbow Connector 299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98" name="Oval 299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28" name="Group 292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80" name="Elbow Connector 297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1" name="Elbow Connector 298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2" name="Oval 298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84" name="Elbow Connector 29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5" name="Elbow Connector 29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6" name="Elbow Connector 298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7" name="Elbow Connector 298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8" name="Oval 298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29" name="Group 292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64" name="Group 29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70" name="Elbow Connector 29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1" name="Elbow Connector 29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72" name="Oval 29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73" name="Oval 29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74" name="Elbow Connector 29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5" name="Elbow Connector 29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6" name="Elbow Connector 29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7" name="Elbow Connector 29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78" name="Oval 29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79" name="Oval 29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65" name="Oval 29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0" name="Group 292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48" name="Group 29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54" name="Elbow Connector 29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5" name="Elbow Connector 29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56" name="Oval 29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57" name="Oval 29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58" name="Elbow Connector 29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9" name="Elbow Connector 29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0" name="Elbow Connector 29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1" name="Elbow Connector 29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62" name="Oval 29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63" name="Oval 29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49" name="Oval 29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31" name="Group 293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932" name="Group 29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938" name="Elbow Connector 29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39" name="Elbow Connector 29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40" name="Oval 29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1" name="Oval 29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42" name="Elbow Connector 29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3" name="Elbow Connector 29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4" name="Elbow Connector 29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5" name="Elbow Connector 29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46" name="Oval 29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7" name="Oval 29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33" name="Oval 29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53" name="Group 285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854" name="Group 285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9" name="Elbow Connector 29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0" name="Elbow Connector 29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1" name="Elbow Connector 29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2" name="Elbow Connector 29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3" name="Elbow Connector 29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4" name="Elbow Connector 29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25" name="Oval 29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5" name="Group 285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07" name="Elbow Connector 290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8" name="Elbow Connector 290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09" name="Oval 290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0" name="Oval 290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11" name="Elbow Connector 29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2" name="Elbow Connector 29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3" name="Elbow Connector 291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4" name="Elbow Connector 291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15" name="Oval 291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6" name="Group 285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91" name="Group 28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97" name="Elbow Connector 28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98" name="Elbow Connector 28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99" name="Oval 28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0" name="Oval 28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01" name="Elbow Connector 29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2" name="Elbow Connector 29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3" name="Elbow Connector 29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4" name="Elbow Connector 29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05" name="Oval 29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6" name="Oval 29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92" name="Oval 28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7" name="Group 285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75" name="Group 28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81" name="Elbow Connector 28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2" name="Elbow Connector 28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83" name="Oval 28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4" name="Oval 28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85" name="Elbow Connector 28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6" name="Elbow Connector 28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7" name="Elbow Connector 28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8" name="Elbow Connector 28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89" name="Oval 28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90" name="Oval 28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76" name="Oval 28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7" name="Oval 28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8" name="Group 285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59" name="Group 28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65" name="Elbow Connector 28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66" name="Elbow Connector 28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67" name="Oval 28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8" name="Oval 28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69" name="Elbow Connector 28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0" name="Elbow Connector 28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1" name="Elbow Connector 28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2" name="Elbow Connector 28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73" name="Oval 28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74" name="Oval 28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60" name="Oval 28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703" name="Group 270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704" name="Group 270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779" name="Group 277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842" name="Oval 28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3" name="Oval 28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44" name="Elbow Connector 28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5" name="Elbow Connector 284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6" name="Elbow Connector 284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7" name="Elbow Connector 28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8" name="Elbow Connector 28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9" name="Elbow Connector 28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50" name="Oval 28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80" name="Group 277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832" name="Elbow Connector 28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3" name="Elbow Connector 28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36" name="Elbow Connector 28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7" name="Elbow Connector 28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8" name="Elbow Connector 28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9" name="Elbow Connector 28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40" name="Oval 28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1" name="Oval 28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81" name="Group 278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16" name="Group 28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22" name="Elbow Connector 28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3" name="Elbow Connector 28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24" name="Oval 28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25" name="Oval 28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26" name="Elbow Connector 28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7" name="Elbow Connector 28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8" name="Elbow Connector 28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9" name="Elbow Connector 28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30" name="Oval 28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31" name="Oval 28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17" name="Oval 28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8" name="Oval 28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9" name="Oval 28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0" name="Oval 28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1" name="Oval 28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82" name="Group 278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800" name="Group 27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06" name="Elbow Connector 28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7" name="Elbow Connector 28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08" name="Oval 28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09" name="Oval 28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10" name="Elbow Connector 28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1" name="Elbow Connector 28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2" name="Elbow Connector 28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3" name="Elbow Connector 28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14" name="Oval 28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15" name="Oval 28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801" name="Oval 28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2" name="Oval 28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3" name="Oval 28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4" name="Oval 28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5" name="Oval 28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83" name="Group 278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84" name="Group 27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90" name="Elbow Connector 27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1" name="Elbow Connector 27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92" name="Oval 27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93" name="Oval 27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94" name="Elbow Connector 27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5" name="Elbow Connector 27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6" name="Elbow Connector 27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7" name="Elbow Connector 27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98" name="Oval 27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99" name="Oval 27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85" name="Oval 27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6" name="Oval 27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7" name="Oval 27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8" name="Oval 27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9" name="Oval 27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05" name="Group 270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706" name="Group 270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769" name="Oval 27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0" name="Oval 27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71" name="Elbow Connector 27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2" name="Elbow Connector 277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3" name="Elbow Connector 277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4" name="Elbow Connector 27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5" name="Elbow Connector 27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6" name="Elbow Connector 27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77" name="Oval 27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8" name="Oval 27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7" name="Group 270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759" name="Elbow Connector 275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0" name="Elbow Connector 275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63" name="Elbow Connector 27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4" name="Elbow Connector 27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5" name="Elbow Connector 276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6" name="Elbow Connector 276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67" name="Oval 276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8" name="Oval 276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8" name="Group 270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43" name="Group 27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49" name="Elbow Connector 27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0" name="Elbow Connector 27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51" name="Oval 27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52" name="Oval 27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53" name="Elbow Connector 27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4" name="Elbow Connector 27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5" name="Elbow Connector 27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6" name="Elbow Connector 27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57" name="Oval 27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58" name="Oval 27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44" name="Oval 27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5" name="Oval 27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6" name="Oval 27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7" name="Oval 27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8" name="Oval 27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9" name="Group 270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27" name="Group 27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33" name="Elbow Connector 27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4" name="Elbow Connector 27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35" name="Oval 27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36" name="Oval 27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37" name="Elbow Connector 27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8" name="Elbow Connector 27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9" name="Elbow Connector 27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0" name="Elbow Connector 27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41" name="Oval 27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42" name="Oval 27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28" name="Oval 27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9" name="Oval 27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0" name="Oval 27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1" name="Oval 27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2" name="Oval 27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10" name="Group 270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11" name="Group 27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17" name="Elbow Connector 27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8" name="Elbow Connector 27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19" name="Oval 27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0" name="Oval 27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21" name="Elbow Connector 27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2" name="Elbow Connector 27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3" name="Elbow Connector 27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4" name="Elbow Connector 27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25" name="Oval 27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6" name="Oval 27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12" name="Oval 27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3" name="Oval 27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4" name="Oval 27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5" name="Oval 27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6" name="Oval 27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403" name="Group 2402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404" name="Group 2403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554" name="Group 255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629" name="Group 262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692" name="Oval 269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3" name="Oval 269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94" name="Elbow Connector 269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5" name="Elbow Connector 269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6" name="Elbow Connector 269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7" name="Elbow Connector 26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8" name="Elbow Connector 269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9" name="Elbow Connector 269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00" name="Oval 269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1" name="Oval 270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0" name="Group 262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682" name="Elbow Connector 268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3" name="Elbow Connector 268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4" name="Oval 26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5" name="Oval 26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86" name="Elbow Connector 26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7" name="Elbow Connector 26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8" name="Elbow Connector 26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9" name="Elbow Connector 26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90" name="Oval 26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1" name="Oval 26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1" name="Group 263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66" name="Group 26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72" name="Elbow Connector 26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3" name="Elbow Connector 26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4" name="Oval 26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75" name="Oval 26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76" name="Elbow Connector 26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7" name="Elbow Connector 26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8" name="Elbow Connector 26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79" name="Elbow Connector 26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80" name="Oval 26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81" name="Oval 26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67" name="Oval 26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8" name="Oval 26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9" name="Oval 26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0" name="Oval 26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1" name="Oval 26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2" name="Group 263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50" name="Group 26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56" name="Elbow Connector 26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7" name="Elbow Connector 26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58" name="Oval 26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59" name="Oval 26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60" name="Elbow Connector 26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1" name="Elbow Connector 26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2" name="Elbow Connector 26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3" name="Elbow Connector 26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64" name="Oval 26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65" name="Oval 26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2" name="Oval 26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3" name="Oval 26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4" name="Oval 26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5" name="Oval 26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3" name="Group 263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634" name="Group 26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40" name="Elbow Connector 26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1" name="Elbow Connector 26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42" name="Oval 26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3" name="Oval 26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44" name="Elbow Connector 26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5" name="Elbow Connector 26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6" name="Elbow Connector 26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7" name="Elbow Connector 26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48" name="Oval 26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9" name="Oval 26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35" name="Oval 26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6" name="Oval 26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7" name="Oval 26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8" name="Oval 26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9" name="Oval 26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55" name="Group 255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556" name="Group 255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619" name="Oval 26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0" name="Oval 26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21" name="Elbow Connector 26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2" name="Elbow Connector 262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3" name="Elbow Connector 262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4" name="Elbow Connector 26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5" name="Elbow Connector 26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6" name="Elbow Connector 26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27" name="Oval 26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8" name="Oval 26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7" name="Group 255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609" name="Elbow Connector 260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0" name="Elbow Connector 260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11" name="Oval 261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2" name="Oval 261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13" name="Elbow Connector 26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4" name="Elbow Connector 26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5" name="Elbow Connector 261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6" name="Elbow Connector 261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17" name="Oval 261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8" name="Oval 261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8" name="Group 255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93" name="Group 25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99" name="Elbow Connector 25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0" name="Elbow Connector 25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01" name="Oval 26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02" name="Oval 26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03" name="Elbow Connector 26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4" name="Elbow Connector 26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5" name="Elbow Connector 26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6" name="Elbow Connector 26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07" name="Oval 26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08" name="Oval 26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5" name="Oval 25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6" name="Oval 25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7" name="Oval 25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8" name="Oval 25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9" name="Group 255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77" name="Group 25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83" name="Elbow Connector 25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4" name="Elbow Connector 25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85" name="Oval 25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6" name="Oval 25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87" name="Elbow Connector 25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8" name="Elbow Connector 25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9" name="Elbow Connector 25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90" name="Elbow Connector 25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91" name="Oval 25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92" name="Oval 25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9" name="Oval 25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0" name="Oval 25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1" name="Oval 25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2" name="Oval 25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0" name="Group 255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61" name="Group 25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67" name="Elbow Connector 25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8" name="Elbow Connector 25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9" name="Oval 25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70" name="Oval 25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71" name="Elbow Connector 25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2" name="Elbow Connector 25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3" name="Elbow Connector 25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4" name="Elbow Connector 25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75" name="Oval 25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76" name="Oval 25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3" name="Oval 25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4" name="Oval 25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5" name="Oval 25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6" name="Oval 25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405" name="Group 2404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406" name="Group 240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481" name="Group 248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544" name="Oval 254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5" name="Oval 254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46" name="Elbow Connector 25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7" name="Elbow Connector 254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8" name="Elbow Connector 254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9" name="Elbow Connector 25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0" name="Elbow Connector 254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1" name="Elbow Connector 255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52" name="Oval 255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3" name="Oval 255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82" name="Group 248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534" name="Elbow Connector 253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5" name="Elbow Connector 253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36" name="Oval 253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38" name="Elbow Connector 253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9" name="Elbow Connector 253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0" name="Elbow Connector 253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1" name="Elbow Connector 254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42" name="Oval 254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3" name="Oval 254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83" name="Group 248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18" name="Group 25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24" name="Elbow Connector 25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5" name="Elbow Connector 25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6" name="Oval 25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27" name="Oval 25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28" name="Elbow Connector 25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9" name="Elbow Connector 25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30" name="Elbow Connector 25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31" name="Elbow Connector 25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32" name="Oval 25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33" name="Oval 25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19" name="Oval 25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0" name="Oval 25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1" name="Oval 25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2" name="Oval 25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3" name="Oval 25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84" name="Group 248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02" name="Group 25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508" name="Elbow Connector 25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9" name="Elbow Connector 25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10" name="Oval 25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1" name="Oval 25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12" name="Elbow Connector 25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3" name="Elbow Connector 25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4" name="Elbow Connector 25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5" name="Elbow Connector 25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16" name="Oval 25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7" name="Oval 25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03" name="Oval 25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4" name="Oval 25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5" name="Oval 25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6" name="Oval 25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7" name="Oval 25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85" name="Group 248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86" name="Group 24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92" name="Elbow Connector 24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3" name="Elbow Connector 24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94" name="Oval 24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95" name="Oval 24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96" name="Elbow Connector 24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7" name="Elbow Connector 24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8" name="Elbow Connector 24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9" name="Elbow Connector 24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00" name="Oval 24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01" name="Oval 25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87" name="Oval 24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8" name="Oval 24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9" name="Oval 24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0" name="Oval 24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1" name="Oval 24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07" name="Group 240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408" name="Group 240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471" name="Oval 24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2" name="Oval 24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73" name="Elbow Connector 24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4" name="Elbow Connector 247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5" name="Elbow Connector 247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6" name="Elbow Connector 24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7" name="Elbow Connector 24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8" name="Elbow Connector 24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79" name="Oval 24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0" name="Oval 24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9" name="Group 240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461" name="Elbow Connector 246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2" name="Elbow Connector 246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65" name="Elbow Connector 246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6" name="Elbow Connector 246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7" name="Elbow Connector 246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8" name="Elbow Connector 246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69" name="Oval 246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0" name="Oval 246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0" name="Group 240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45" name="Group 244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51" name="Elbow Connector 245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2" name="Elbow Connector 245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53" name="Oval 245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54" name="Oval 245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55" name="Elbow Connector 245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6" name="Elbow Connector 245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7" name="Elbow Connector 245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58" name="Elbow Connector 245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59" name="Oval 245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0" name="Oval 245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46" name="Oval 244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7" name="Oval 244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8" name="Oval 244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9" name="Oval 244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0" name="Oval 244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1" name="Group 241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29" name="Group 242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35" name="Elbow Connector 243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6" name="Elbow Connector 243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7" name="Oval 243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38" name="Oval 243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39" name="Elbow Connector 243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0" name="Elbow Connector 243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1" name="Elbow Connector 244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2" name="Elbow Connector 244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43" name="Oval 244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4" name="Oval 244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30" name="Oval 242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1" name="Oval 243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2" name="Oval 243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3" name="Oval 243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4" name="Oval 243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2" name="Group 241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13" name="Group 241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19" name="Elbow Connector 241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0" name="Elbow Connector 241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21" name="Oval 242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22" name="Oval 242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23" name="Elbow Connector 242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4" name="Elbow Connector 242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5" name="Elbow Connector 242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6" name="Elbow Connector 242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27" name="Oval 242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28" name="Oval 242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14" name="Oval 241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5" name="Oval 241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6" name="Oval 241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7" name="Oval 241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8" name="Oval 241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571539" y="3848652"/>
              <a:ext cx="4747221" cy="1195294"/>
              <a:chOff x="403899" y="2538506"/>
              <a:chExt cx="11450915" cy="4225435"/>
            </a:xfrm>
          </p:grpSpPr>
          <p:grpSp>
            <p:nvGrpSpPr>
              <p:cNvPr id="1204" name="Group 1203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2102" name="Group 210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252" name="Group 225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1" name="Oval 239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92" name="Elbow Connector 239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3" name="Elbow Connector 239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4" name="Elbow Connector 239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5" name="Elbow Connector 239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6" name="Elbow Connector 239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7" name="Elbow Connector 239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8" name="Group 232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380" name="Elbow Connector 237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1" name="Elbow Connector 238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84" name="Elbow Connector 238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5" name="Elbow Connector 238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6" name="Elbow Connector 238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7" name="Elbow Connector 238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9" name="Group 232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64" name="Group 236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70" name="Elbow Connector 236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1" name="Elbow Connector 237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2" name="Oval 237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73" name="Oval 237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74" name="Elbow Connector 237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5" name="Elbow Connector 237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6" name="Elbow Connector 237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7" name="Elbow Connector 237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8" name="Oval 237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79" name="Oval 237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0" name="Group 232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48" name="Group 234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54" name="Elbow Connector 235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5" name="Elbow Connector 235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56" name="Oval 235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57" name="Oval 235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58" name="Elbow Connector 235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9" name="Elbow Connector 235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0" name="Elbow Connector 235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1" name="Elbow Connector 236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62" name="Oval 236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63" name="Oval 236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1" name="Group 233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332" name="Group 233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338" name="Elbow Connector 233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39" name="Elbow Connector 233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0" name="Oval 233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41" name="Oval 234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42" name="Elbow Connector 234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3" name="Elbow Connector 234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4" name="Elbow Connector 234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5" name="Elbow Connector 234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6" name="Oval 234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47" name="Oval 234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53" name="Group 225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254" name="Group 225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19" name="Elbow Connector 23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0" name="Elbow Connector 23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1" name="Elbow Connector 23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2" name="Elbow Connector 23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3" name="Elbow Connector 23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4" name="Elbow Connector 23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25" name="Oval 23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6" name="Oval 23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5" name="Group 225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307" name="Elbow Connector 230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8" name="Elbow Connector 230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11" name="Elbow Connector 231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2" name="Elbow Connector 231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3" name="Elbow Connector 231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4" name="Elbow Connector 231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6" name="Group 225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91" name="Group 229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97" name="Elbow Connector 229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98" name="Elbow Connector 229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99" name="Oval 229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0" name="Oval 229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01" name="Elbow Connector 230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2" name="Elbow Connector 230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3" name="Elbow Connector 230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4" name="Elbow Connector 230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05" name="Oval 230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6" name="Oval 230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92" name="Oval 229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3" name="Oval 229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4" name="Oval 229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7" name="Group 225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75" name="Group 227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81" name="Elbow Connector 228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2" name="Elbow Connector 228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3" name="Oval 228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84" name="Oval 228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85" name="Elbow Connector 228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6" name="Elbow Connector 228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7" name="Elbow Connector 228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8" name="Elbow Connector 228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9" name="Oval 228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90" name="Oval 228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8" name="Group 225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59" name="Group 225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65" name="Elbow Connector 226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66" name="Elbow Connector 226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67" name="Oval 226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8" name="Oval 226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69" name="Elbow Connector 226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0" name="Elbow Connector 226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1" name="Elbow Connector 227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2" name="Elbow Connector 227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73" name="Oval 227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74" name="Oval 227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60" name="Oval 225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1" name="Oval 226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03" name="Group 210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2104" name="Group 210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179" name="Group 217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242" name="Oval 22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3" name="Oval 22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44" name="Elbow Connector 224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5" name="Elbow Connector 224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6" name="Elbow Connector 224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7" name="Elbow Connector 22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8" name="Elbow Connector 22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9" name="Elbow Connector 22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50" name="Oval 22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1" name="Oval 22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0" name="Group 217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232" name="Elbow Connector 22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3" name="Elbow Connector 22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4" name="Oval 22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5" name="Oval 22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36" name="Elbow Connector 22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7" name="Elbow Connector 22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8" name="Elbow Connector 22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9" name="Elbow Connector 22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1" name="Group 218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16" name="Group 221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22" name="Elbow Connector 222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3" name="Elbow Connector 222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4" name="Oval 222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25" name="Oval 222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26" name="Elbow Connector 222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7" name="Elbow Connector 222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8" name="Elbow Connector 222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9" name="Elbow Connector 222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30" name="Oval 222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31" name="Oval 223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0" name="Oval 221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1" name="Oval 222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2" name="Group 218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200" name="Group 219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206" name="Elbow Connector 220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7" name="Elbow Connector 220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08" name="Oval 220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09" name="Oval 220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10" name="Elbow Connector 220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1" name="Elbow Connector 221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2" name="Elbow Connector 221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3" name="Elbow Connector 221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14" name="Oval 221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15" name="Oval 221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4" name="Oval 220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5" name="Oval 220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3" name="Group 218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84" name="Group 218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90" name="Elbow Connector 218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1" name="Elbow Connector 219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2" name="Oval 219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3" name="Oval 219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94" name="Elbow Connector 219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5" name="Elbow Connector 219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6" name="Elbow Connector 219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7" name="Elbow Connector 219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8" name="Oval 219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9" name="Oval 219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8" name="Oval 218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9" name="Oval 218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05" name="Group 210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106" name="Group 210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169" name="Oval 21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71" name="Elbow Connector 21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2" name="Elbow Connector 217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3" name="Elbow Connector 217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4" name="Elbow Connector 21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5" name="Elbow Connector 21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6" name="Elbow Connector 21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77" name="Oval 21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8" name="Oval 21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7" name="Group 210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159" name="Elbow Connector 215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0" name="Elbow Connector 215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61" name="Oval 216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2" name="Oval 216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63" name="Elbow Connector 216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4" name="Elbow Connector 216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5" name="Elbow Connector 216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6" name="Elbow Connector 216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8" name="Group 210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43" name="Group 214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49" name="Elbow Connector 214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0" name="Elbow Connector 214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1" name="Oval 215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2" name="Oval 215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53" name="Elbow Connector 215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4" name="Elbow Connector 215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5" name="Elbow Connector 215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6" name="Elbow Connector 215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7" name="Oval 215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8" name="Oval 215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7" name="Oval 214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8" name="Oval 214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9" name="Group 210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27" name="Group 212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33" name="Elbow Connector 213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4" name="Elbow Connector 213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35" name="Oval 213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36" name="Oval 213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37" name="Elbow Connector 213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8" name="Elbow Connector 213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9" name="Elbow Connector 213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0" name="Elbow Connector 213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1" name="Oval 214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2" name="Oval 214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28" name="Oval 212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9" name="Oval 212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1" name="Oval 213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2" name="Oval 213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10" name="Group 210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11" name="Group 211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117" name="Elbow Connector 211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18" name="Elbow Connector 211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19" name="Oval 211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20" name="Oval 211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21" name="Elbow Connector 212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2" name="Elbow Connector 212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3" name="Elbow Connector 212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4" name="Elbow Connector 212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25" name="Oval 212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26" name="Oval 212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5" name="Oval 211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6" name="Oval 211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205" name="Group 1204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804" name="Group 1803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954" name="Group 195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029" name="Group 202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092" name="Oval 209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3" name="Oval 209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94" name="Elbow Connector 209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5" name="Elbow Connector 209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6" name="Elbow Connector 209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7" name="Elbow Connector 209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8" name="Elbow Connector 209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9" name="Elbow Connector 209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0" name="Group 202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082" name="Elbow Connector 208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3" name="Elbow Connector 208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84" name="Oval 20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5" name="Oval 20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86" name="Elbow Connector 20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7" name="Elbow Connector 20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8" name="Elbow Connector 20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9" name="Elbow Connector 20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90" name="Oval 20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1" name="Oval 20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1" name="Group 203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66" name="Group 206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72" name="Elbow Connector 207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3" name="Elbow Connector 207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74" name="Oval 207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75" name="Oval 207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76" name="Elbow Connector 207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7" name="Elbow Connector 207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8" name="Elbow Connector 207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9" name="Elbow Connector 207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80" name="Oval 207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1" name="Oval 208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2" name="Group 203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50" name="Group 204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56" name="Elbow Connector 205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7" name="Elbow Connector 205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58" name="Oval 205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59" name="Oval 205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60" name="Elbow Connector 205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1" name="Elbow Connector 206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2" name="Elbow Connector 206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3" name="Elbow Connector 206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4" name="Oval 206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65" name="Oval 206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51" name="Oval 205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3" name="Group 203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34" name="Group 203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40" name="Elbow Connector 203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1" name="Elbow Connector 204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2" name="Oval 204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43" name="Oval 204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44" name="Elbow Connector 204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5" name="Elbow Connector 204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6" name="Elbow Connector 204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7" name="Elbow Connector 204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8" name="Oval 204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49" name="Oval 204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55" name="Group 195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956" name="Group 195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21" name="Elbow Connector 20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2" name="Elbow Connector 202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3" name="Elbow Connector 202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4" name="Elbow Connector 202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5" name="Elbow Connector 20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6" name="Elbow Connector 20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7" name="Group 195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009" name="Elbow Connector 200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0" name="Elbow Connector 200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13" name="Elbow Connector 201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4" name="Elbow Connector 201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5" name="Elbow Connector 201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6" name="Elbow Connector 201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17" name="Oval 201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8" name="Group 195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93" name="Group 199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99" name="Elbow Connector 199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0" name="Elbow Connector 199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1" name="Oval 200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2" name="Oval 200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03" name="Elbow Connector 200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4" name="Elbow Connector 200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5" name="Elbow Connector 200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6" name="Elbow Connector 200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7" name="Oval 200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8" name="Oval 200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9" name="Group 195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77" name="Group 197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83" name="Elbow Connector 198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4" name="Elbow Connector 198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85" name="Oval 198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86" name="Oval 198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87" name="Elbow Connector 198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8" name="Elbow Connector 198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9" name="Elbow Connector 198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0" name="Elbow Connector 198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91" name="Oval 199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92" name="Oval 199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0" name="Oval 197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1" name="Oval 198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2" name="Oval 198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60" name="Group 195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61" name="Group 196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67" name="Elbow Connector 196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8" name="Elbow Connector 196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69" name="Oval 196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70" name="Oval 196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71" name="Elbow Connector 197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2" name="Elbow Connector 197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3" name="Elbow Connector 197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4" name="Elbow Connector 197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75" name="Oval 197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76" name="Oval 197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805" name="Group 1804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806" name="Group 180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944" name="Oval 194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5" name="Oval 194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46" name="Elbow Connector 19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7" name="Elbow Connector 194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8" name="Elbow Connector 194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9" name="Elbow Connector 19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0" name="Elbow Connector 194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1" name="Elbow Connector 195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52" name="Oval 195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3" name="Oval 195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2" name="Group 188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934" name="Elbow Connector 193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5" name="Elbow Connector 193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36" name="Oval 193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7" name="Oval 193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38" name="Elbow Connector 193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9" name="Elbow Connector 193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0" name="Elbow Connector 193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1" name="Elbow Connector 194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3" name="Group 188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18" name="Group 191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24" name="Elbow Connector 192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5" name="Elbow Connector 192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26" name="Oval 192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27" name="Oval 192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28" name="Elbow Connector 192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9" name="Elbow Connector 192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0" name="Elbow Connector 192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1" name="Elbow Connector 193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32" name="Oval 193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33" name="Oval 193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2" name="Oval 192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3" name="Oval 192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4" name="Group 188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902" name="Group 190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08" name="Elbow Connector 190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9" name="Elbow Connector 190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10" name="Oval 190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11" name="Oval 191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12" name="Elbow Connector 191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3" name="Elbow Connector 191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4" name="Elbow Connector 191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5" name="Elbow Connector 191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16" name="Oval 191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17" name="Oval 191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6" name="Oval 190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7" name="Oval 190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5" name="Group 188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86" name="Group 188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92" name="Elbow Connector 189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3" name="Elbow Connector 189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94" name="Oval 189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5" name="Oval 189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96" name="Elbow Connector 189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7" name="Elbow Connector 189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8" name="Elbow Connector 189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9" name="Elbow Connector 189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00" name="Oval 189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01" name="Oval 190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0" name="Oval 188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1" name="Oval 189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07" name="Group 180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808" name="Group 180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871" name="Oval 18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2" name="Oval 18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873" name="Elbow Connector 18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4" name="Elbow Connector 187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5" name="Elbow Connector 187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6" name="Elbow Connector 187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7" name="Elbow Connector 18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8" name="Elbow Connector 18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79" name="Oval 18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0" name="Oval 18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9" name="Group 180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861" name="Elbow Connector 186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2" name="Elbow Connector 186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63" name="Oval 186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4" name="Oval 186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865" name="Elbow Connector 186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6" name="Elbow Connector 186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7" name="Elbow Connector 186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8" name="Elbow Connector 186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0" name="Group 180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45" name="Group 184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51" name="Elbow Connector 185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2" name="Elbow Connector 185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3" name="Oval 185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4" name="Oval 185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55" name="Elbow Connector 185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6" name="Elbow Connector 185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7" name="Elbow Connector 185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8" name="Elbow Connector 185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9" name="Oval 185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60" name="Oval 185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46" name="Oval 184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7" name="Oval 184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9" name="Oval 184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0" name="Oval 184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1" name="Group 181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29" name="Group 182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35" name="Elbow Connector 183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6" name="Elbow Connector 183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7" name="Oval 183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38" name="Oval 183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39" name="Elbow Connector 183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0" name="Elbow Connector 183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1" name="Elbow Connector 184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2" name="Elbow Connector 184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43" name="Oval 184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4" name="Oval 184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3" name="Oval 183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4" name="Oval 183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2" name="Group 181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13" name="Group 181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819" name="Elbow Connector 181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0" name="Elbow Connector 181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1" name="Oval 182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2" name="Oval 182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23" name="Elbow Connector 182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4" name="Elbow Connector 182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5" name="Elbow Connector 182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6" name="Elbow Connector 182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7" name="Oval 182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8" name="Oval 182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7" name="Oval 181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8" name="Oval 181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206" name="Group 1205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506" name="Group 1505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656" name="Group 165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731" name="Group 173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96" name="Elbow Connector 17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7" name="Elbow Connector 179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8" name="Elbow Connector 179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9" name="Elbow Connector 17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0" name="Elbow Connector 179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1" name="Elbow Connector 180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2" name="Group 173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784" name="Elbow Connector 17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5" name="Elbow Connector 178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88" name="Elbow Connector 17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9" name="Elbow Connector 17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0" name="Elbow Connector 17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1" name="Elbow Connector 17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3" name="Group 173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68" name="Group 17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74" name="Elbow Connector 17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5" name="Elbow Connector 17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76" name="Oval 17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77" name="Oval 17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78" name="Elbow Connector 17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9" name="Elbow Connector 17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0" name="Elbow Connector 17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1" name="Elbow Connector 17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82" name="Oval 17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3" name="Oval 17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4" name="Group 173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52" name="Group 17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58" name="Elbow Connector 17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9" name="Elbow Connector 17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0" name="Oval 17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1" name="Oval 17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62" name="Elbow Connector 17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3" name="Elbow Connector 17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4" name="Elbow Connector 17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5" name="Elbow Connector 17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6" name="Oval 17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7" name="Oval 17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53" name="Oval 17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5" name="Group 173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736" name="Group 17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42" name="Elbow Connector 17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3" name="Elbow Connector 17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4" name="Oval 17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5" name="Oval 17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46" name="Elbow Connector 17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7" name="Elbow Connector 17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8" name="Elbow Connector 17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9" name="Elbow Connector 17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0" name="Oval 17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51" name="Oval 17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37" name="Oval 17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8" name="Oval 17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9" name="Oval 17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0" name="Oval 17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1" name="Oval 17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57" name="Group 165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658" name="Group 165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721" name="Oval 17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2" name="Oval 17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23" name="Elbow Connector 17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4" name="Elbow Connector 17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5" name="Elbow Connector 17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6" name="Elbow Connector 17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7" name="Elbow Connector 17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8" name="Elbow Connector 17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29" name="Oval 17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0" name="Oval 17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59" name="Group 165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711" name="Elbow Connector 171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2" name="Elbow Connector 171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13" name="Oval 17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4" name="Oval 17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15" name="Elbow Connector 17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6" name="Elbow Connector 17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7" name="Elbow Connector 171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8" name="Elbow Connector 171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19" name="Oval 171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0" name="Oval 171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0" name="Group 165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95" name="Group 16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01" name="Elbow Connector 17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2" name="Elbow Connector 17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3" name="Oval 17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04" name="Oval 17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05" name="Elbow Connector 17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6" name="Elbow Connector 17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7" name="Elbow Connector 17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8" name="Elbow Connector 17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9" name="Oval 17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10" name="Oval 17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96" name="Oval 16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7" name="Oval 16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8" name="Oval 16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9" name="Oval 16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0" name="Oval 16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1" name="Group 166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79" name="Group 16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85" name="Elbow Connector 16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6" name="Elbow Connector 16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7" name="Oval 16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88" name="Oval 16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89" name="Elbow Connector 16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0" name="Elbow Connector 16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1" name="Elbow Connector 16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2" name="Elbow Connector 16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93" name="Oval 16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94" name="Oval 16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80" name="Oval 16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1" name="Oval 16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2" name="Oval 16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3" name="Oval 16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4" name="Oval 16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2" name="Group 166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63" name="Group 16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69" name="Elbow Connector 16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0" name="Elbow Connector 16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1" name="Oval 16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2" name="Oval 16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73" name="Elbow Connector 16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4" name="Elbow Connector 16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5" name="Elbow Connector 16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6" name="Elbow Connector 16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7" name="Oval 16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8" name="Oval 16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64" name="Oval 16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5" name="Oval 16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6" name="Oval 16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7" name="Oval 16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8" name="Oval 16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507" name="Group 1506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508" name="Group 150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583" name="Group 158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646" name="Oval 164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7" name="Oval 164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648" name="Elbow Connector 16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9" name="Elbow Connector 164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0" name="Elbow Connector 164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1" name="Elbow Connector 16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2" name="Elbow Connector 16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3" name="Elbow Connector 16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54" name="Oval 16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5" name="Oval 16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4" name="Group 158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636" name="Elbow Connector 163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7" name="Elbow Connector 163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38" name="Oval 163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9" name="Oval 163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640" name="Elbow Connector 163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1" name="Elbow Connector 164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2" name="Elbow Connector 164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3" name="Elbow Connector 164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44" name="Oval 164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5" name="Oval 164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5" name="Group 158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20" name="Group 161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26" name="Elbow Connector 162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7" name="Elbow Connector 162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28" name="Oval 162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29" name="Oval 162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30" name="Elbow Connector 162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1" name="Elbow Connector 163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2" name="Elbow Connector 163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3" name="Elbow Connector 163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34" name="Oval 163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35" name="Oval 163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21" name="Oval 162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2" name="Oval 162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3" name="Oval 162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4" name="Oval 162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5" name="Oval 162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6" name="Group 158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04" name="Group 16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610" name="Elbow Connector 16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1" name="Elbow Connector 16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2" name="Oval 16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13" name="Oval 16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14" name="Elbow Connector 16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5" name="Elbow Connector 16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6" name="Elbow Connector 16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7" name="Elbow Connector 16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8" name="Oval 16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19" name="Oval 16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05" name="Oval 16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6" name="Oval 16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7" name="Oval 16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8" name="Oval 16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9" name="Oval 16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7" name="Group 158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588" name="Group 15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594" name="Elbow Connector 15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5" name="Elbow Connector 15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96" name="Oval 15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97" name="Oval 15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598" name="Elbow Connector 15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9" name="Elbow Connector 15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0" name="Elbow Connector 15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1" name="Elbow Connector 16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02" name="Oval 16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3" name="Oval 16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589" name="Oval 15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0" name="Oval 15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1" name="Oval 15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2" name="Oval 15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3" name="Oval 15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09" name="Group 150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510" name="Group 150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573" name="Oval 15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4" name="Oval 15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75" name="Elbow Connector 15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6" name="Elbow Connector 157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7" name="Elbow Connector 157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8" name="Elbow Connector 157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9" name="Elbow Connector 15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0" name="Elbow Connector 15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81" name="Oval 15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2" name="Oval 15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1" name="Group 151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563" name="Elbow Connector 156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" name="Elbow Connector 156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65" name="Oval 156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66" name="Oval 156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67" name="Elbow Connector 156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" name="Elbow Connector 156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" name="Elbow Connector 156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" name="Elbow Connector 156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71" name="Oval 157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2" name="Oval 157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2" name="Group 151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547" name="Group 154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553" name="Elbow Connector 155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4" name="Elbow Connector 155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5" name="Oval 155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56" name="Oval 155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557" name="Elbow Connector 155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8" name="Elbow Connector 155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9" name="Elbow Connector 155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0" name="Elbow Connector 155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61" name="Oval 156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62" name="Oval 156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548" name="Oval 154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49" name="Oval 154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0" name="Oval 154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1" name="Oval 155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2" name="Oval 155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3" name="Group 151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531" name="Group 15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537" name="Elbow Connector 15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8" name="Elbow Connector 15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39" name="Oval 15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40" name="Oval 15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541" name="Elbow Connector 15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2" name="Elbow Connector 15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3" name="Elbow Connector 15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4" name="Elbow Connector 15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45" name="Oval 15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46" name="Oval 15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532" name="Oval 15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3" name="Oval 15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4" name="Oval 15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5" name="Oval 15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6" name="Oval 15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4" name="Group 151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515" name="Group 151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521" name="Elbow Connector 152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2" name="Elbow Connector 152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23" name="Oval 152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24" name="Oval 152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525" name="Elbow Connector 152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6" name="Elbow Connector 152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7" name="Elbow Connector 152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8" name="Elbow Connector 152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29" name="Oval 152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30" name="Oval 152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516" name="Oval 151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7" name="Oval 151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8" name="Oval 151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9" name="Oval 151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0" name="Oval 151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207" name="Group 1206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208" name="Group 120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358" name="Group 135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433" name="Group 143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496" name="Oval 149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7" name="Oval 149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98" name="Elbow Connector 14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9" name="Elbow Connector 149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0" name="Elbow Connector 149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1" name="Elbow Connector 15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2" name="Elbow Connector 150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3" name="Elbow Connector 150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04" name="Oval 150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05" name="Oval 150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4" name="Group 143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486" name="Elbow Connector 148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" name="Elbow Connector 148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88" name="Oval 14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9" name="Oval 14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90" name="Elbow Connector 148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" name="Elbow Connector 149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" name="Elbow Connector 149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" name="Elbow Connector 149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94" name="Oval 149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5" name="Oval 149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5" name="Group 143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470" name="Group 14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476" name="Elbow Connector 14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7" name="Elbow Connector 14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78" name="Oval 14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79" name="Oval 14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480" name="Elbow Connector 14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1" name="Elbow Connector 14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2" name="Elbow Connector 14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3" name="Elbow Connector 14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4" name="Oval 14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5" name="Oval 14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471" name="Oval 14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72" name="Oval 14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73" name="Oval 14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74" name="Oval 14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75" name="Oval 14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6" name="Group 143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454" name="Group 14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460" name="Elbow Connector 14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1" name="Elbow Connector 14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62" name="Oval 14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63" name="Oval 14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464" name="Elbow Connector 14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5" name="Elbow Connector 14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6" name="Elbow Connector 14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7" name="Elbow Connector 14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68" name="Oval 14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69" name="Oval 14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455" name="Oval 14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6" name="Oval 14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7" name="Oval 14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8" name="Oval 14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9" name="Oval 14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7" name="Group 143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438" name="Group 143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444" name="Elbow Connector 144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5" name="Elbow Connector 144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46" name="Oval 144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7" name="Oval 144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448" name="Elbow Connector 144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9" name="Elbow Connector 144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0" name="Elbow Connector 144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1" name="Elbow Connector 145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52" name="Oval 145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53" name="Oval 145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439" name="Oval 143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0" name="Oval 143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1" name="Oval 144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2" name="Oval 144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3" name="Oval 144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59" name="Group 135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360" name="Group 135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423" name="Oval 14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24" name="Oval 14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25" name="Elbow Connector 14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6" name="Elbow Connector 14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7" name="Elbow Connector 14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8" name="Elbow Connector 14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9" name="Elbow Connector 14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0" name="Elbow Connector 14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31" name="Oval 14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2" name="Oval 14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61" name="Group 136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413" name="Elbow Connector 141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4" name="Elbow Connector 141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15" name="Oval 14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16" name="Oval 14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17" name="Elbow Connector 14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8" name="Elbow Connector 14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9" name="Elbow Connector 14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0" name="Elbow Connector 14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21" name="Oval 14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22" name="Oval 14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62" name="Group 136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397" name="Group 139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403" name="Elbow Connector 140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4" name="Elbow Connector 140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05" name="Oval 140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06" name="Oval 140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407" name="Elbow Connector 140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8" name="Elbow Connector 140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9" name="Elbow Connector 140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0" name="Elbow Connector 140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11" name="Oval 141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12" name="Oval 141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398" name="Oval 139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99" name="Oval 139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0" name="Oval 139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1" name="Oval 140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2" name="Oval 140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63" name="Group 136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381" name="Group 138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387" name="Elbow Connector 138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8" name="Elbow Connector 138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89" name="Oval 138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90" name="Oval 138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91" name="Elbow Connector 139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2" name="Elbow Connector 139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3" name="Elbow Connector 139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4" name="Elbow Connector 139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95" name="Oval 139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96" name="Oval 139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382" name="Oval 138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3" name="Oval 138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4" name="Oval 138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5" name="Oval 138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6" name="Oval 138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64" name="Group 136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365" name="Group 136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371" name="Elbow Connector 137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2" name="Elbow Connector 137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73" name="Oval 137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74" name="Oval 137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75" name="Elbow Connector 137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6" name="Elbow Connector 137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7" name="Elbow Connector 137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8" name="Elbow Connector 137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79" name="Oval 137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80" name="Oval 137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366" name="Oval 136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7" name="Oval 136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8" name="Oval 136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9" name="Oval 136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0" name="Oval 136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09" name="Group 120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210" name="Group 120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285" name="Group 128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348" name="Oval 13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9" name="Oval 13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50" name="Elbow Connector 13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1" name="Elbow Connector 135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2" name="Elbow Connector 135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3" name="Elbow Connector 135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4" name="Elbow Connector 13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5" name="Elbow Connector 13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56" name="Oval 13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57" name="Oval 13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86" name="Group 128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338" name="Elbow Connector 133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9" name="Elbow Connector 133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0" name="Oval 133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1" name="Oval 134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42" name="Elbow Connector 134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3" name="Elbow Connector 134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4" name="Elbow Connector 134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5" name="Elbow Connector 134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6" name="Oval 134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7" name="Oval 134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87" name="Group 128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322" name="Group 132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328" name="Elbow Connector 132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9" name="Elbow Connector 132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30" name="Oval 132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31" name="Oval 133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32" name="Elbow Connector 133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3" name="Elbow Connector 133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4" name="Elbow Connector 133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5" name="Elbow Connector 133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36" name="Oval 133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37" name="Oval 133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323" name="Oval 132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4" name="Oval 132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5" name="Oval 132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6" name="Oval 132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7" name="Oval 132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88" name="Group 128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306" name="Group 13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312" name="Elbow Connector 13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3" name="Elbow Connector 13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4" name="Oval 13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15" name="Oval 13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16" name="Elbow Connector 13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7" name="Elbow Connector 13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8" name="Elbow Connector 13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9" name="Elbow Connector 13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20" name="Oval 13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21" name="Oval 13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307" name="Oval 13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8" name="Oval 13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9" name="Oval 13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0" name="Oval 13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1" name="Oval 13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89" name="Group 128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290" name="Group 12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296" name="Elbow Connector 12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7" name="Elbow Connector 12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98" name="Oval 12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99" name="Oval 12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00" name="Elbow Connector 12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1" name="Elbow Connector 13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2" name="Elbow Connector 13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3" name="Elbow Connector 13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04" name="Oval 13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5" name="Oval 13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91" name="Oval 12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2" name="Oval 12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3" name="Oval 12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4" name="Oval 12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5" name="Oval 12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11" name="Group 121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212" name="Group 121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275" name="Oval 12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6" name="Oval 12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77" name="Elbow Connector 12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8" name="Elbow Connector 127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9" name="Elbow Connector 127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0" name="Elbow Connector 12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1" name="Elbow Connector 12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2" name="Elbow Connector 12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83" name="Oval 12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4" name="Oval 12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13" name="Group 121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265" name="Elbow Connector 12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6" name="Elbow Connector 126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67" name="Oval 12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8" name="Oval 12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69" name="Elbow Connector 126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0" name="Elbow Connector 126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1" name="Elbow Connector 12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2" name="Elbow Connector 12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73" name="Oval 12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4" name="Oval 12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14" name="Group 121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249" name="Group 124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255" name="Elbow Connector 125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6" name="Elbow Connector 125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7" name="Oval 125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58" name="Oval 125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259" name="Elbow Connector 125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0" name="Elbow Connector 125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1" name="Elbow Connector 126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2" name="Elbow Connector 126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63" name="Oval 126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64" name="Oval 126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50" name="Oval 124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1" name="Oval 125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2" name="Oval 125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3" name="Oval 125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4" name="Oval 125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15" name="Group 121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233" name="Group 12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239" name="Elbow Connector 12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0" name="Elbow Connector 12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41" name="Oval 12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42" name="Oval 12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243" name="Elbow Connector 12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4" name="Elbow Connector 12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5" name="Elbow Connector 12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6" name="Elbow Connector 12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47" name="Oval 12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48" name="Oval 12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34" name="Oval 12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5" name="Oval 12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6" name="Oval 12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7" name="Oval 12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8" name="Oval 12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16" name="Group 121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217" name="Group 121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223" name="Elbow Connector 122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4" name="Elbow Connector 122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25" name="Oval 122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26" name="Oval 122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227" name="Elbow Connector 122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8" name="Elbow Connector 122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9" name="Elbow Connector 122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0" name="Elbow Connector 122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31" name="Oval 123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32" name="Oval 123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18" name="Oval 121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9" name="Oval 121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0" name="Oval 121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1" name="Oval 122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2" name="Oval 122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586779" y="5007387"/>
              <a:ext cx="4747221" cy="1195294"/>
              <a:chOff x="403899" y="2538506"/>
              <a:chExt cx="11450915" cy="422543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03899" y="2538507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906" name="Group 905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056" name="Group 1055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131" name="Group 1130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194" name="Oval 119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5" name="Oval 119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96" name="Elbow Connector 119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7" name="Elbow Connector 119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8" name="Elbow Connector 119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9" name="Elbow Connector 11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0" name="Elbow Connector 119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1" name="Elbow Connector 120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02" name="Oval 120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3" name="Oval 120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2" name="Group 1131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184" name="Elbow Connector 11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5" name="Elbow Connector 118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86" name="Oval 11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7" name="Oval 11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88" name="Elbow Connector 11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9" name="Elbow Connector 11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0" name="Elbow Connector 11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1" name="Elbow Connector 11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92" name="Oval 11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3" name="Oval 11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3" name="Group 1132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168" name="Group 116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174" name="Elbow Connector 117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5" name="Elbow Connector 117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76" name="Oval 117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77" name="Oval 117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78" name="Elbow Connector 117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9" name="Elbow Connector 117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0" name="Elbow Connector 117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1" name="Elbow Connector 118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82" name="Oval 118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83" name="Oval 118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4" name="Group 1133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152" name="Group 115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158" name="Elbow Connector 115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9" name="Elbow Connector 115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60" name="Oval 115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1" name="Oval 116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62" name="Elbow Connector 116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3" name="Elbow Connector 116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4" name="Elbow Connector 116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5" name="Elbow Connector 116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66" name="Oval 116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7" name="Oval 116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7" name="Oval 115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5" name="Group 1134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136" name="Group 113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142" name="Elbow Connector 114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3" name="Elbow Connector 114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44" name="Oval 114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5" name="Oval 114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46" name="Elbow Connector 114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7" name="Elbow Connector 114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8" name="Elbow Connector 114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9" name="Elbow Connector 114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50" name="Oval 114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51" name="Oval 115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137" name="Oval 113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8" name="Oval 113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9" name="Oval 113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0" name="Oval 113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1" name="Oval 114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57" name="Group 1056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058" name="Group 1057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121" name="Oval 11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2" name="Oval 11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23" name="Elbow Connector 112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4" name="Elbow Connector 11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5" name="Elbow Connector 11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6" name="Elbow Connector 112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7" name="Elbow Connector 11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8" name="Elbow Connector 11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29" name="Oval 11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0" name="Oval 11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9" name="Group 1058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111" name="Elbow Connector 111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2" name="Elbow Connector 111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15" name="Elbow Connector 111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6" name="Elbow Connector 111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7" name="Elbow Connector 111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8" name="Elbow Connector 111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19" name="Oval 111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0" name="Oval 111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0" name="Group 1059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095" name="Group 109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101" name="Elbow Connector 110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2" name="Elbow Connector 110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03" name="Oval 110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4" name="Oval 110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05" name="Elbow Connector 110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6" name="Elbow Connector 110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7" name="Elbow Connector 110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8" name="Elbow Connector 110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09" name="Oval 110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10" name="Oval 110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96" name="Oval 109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7" name="Oval 109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8" name="Oval 109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9" name="Oval 109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0" name="Oval 109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1" name="Group 1060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079" name="Group 107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085" name="Elbow Connector 108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6" name="Elbow Connector 108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87" name="Oval 108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8" name="Oval 108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89" name="Elbow Connector 108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0" name="Elbow Connector 108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1" name="Elbow Connector 109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2" name="Elbow Connector 109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3" name="Oval 109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94" name="Oval 109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80" name="Oval 107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1" name="Oval 108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063" name="Group 106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069" name="Elbow Connector 106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0" name="Elbow Connector 106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71" name="Oval 107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72" name="Oval 107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73" name="Elbow Connector 107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4" name="Elbow Connector 107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5" name="Elbow Connector 107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6" name="Elbow Connector 107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77" name="Oval 107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78" name="Oval 107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7" name="Group 906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908" name="Group 90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48" name="Elbow Connector 10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9" name="Elbow Connector 104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0" name="Elbow Connector 104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1" name="Elbow Connector 105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2" name="Elbow Connector 10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3" name="Elbow Connector 10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36" name="Elbow Connector 103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7" name="Elbow Connector 103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40" name="Elbow Connector 103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1" name="Elbow Connector 104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2" name="Elbow Connector 104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3" name="Elbow Connector 104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5" name="Group 98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020" name="Group 101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026" name="Elbow Connector 102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7" name="Elbow Connector 102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8" name="Oval 102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9" name="Oval 102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30" name="Elbow Connector 102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1" name="Elbow Connector 103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2" name="Elbow Connector 103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3" name="Elbow Connector 103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34" name="Oval 103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35" name="Oval 103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21" name="Oval 102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2" name="Oval 102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3" name="Oval 102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4" name="Oval 102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5" name="Oval 102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6" name="Group 98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004" name="Group 100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010" name="Elbow Connector 100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1" name="Elbow Connector 101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12" name="Oval 101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13" name="Oval 101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14" name="Elbow Connector 101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5" name="Elbow Connector 101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6" name="Elbow Connector 101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7" name="Elbow Connector 101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18" name="Oval 101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19" name="Oval 101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9" name="Oval 100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7" name="Group 98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988" name="Group 98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994" name="Elbow Connector 99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5" name="Elbow Connector 99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96" name="Oval 99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97" name="Oval 99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98" name="Elbow Connector 99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9" name="Elbow Connector 99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0" name="Elbow Connector 99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1" name="Elbow Connector 100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02" name="Oval 100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3" name="Oval 100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1" name="Oval 99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2" name="Oval 99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9" name="Group 90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910" name="Group 90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75" name="Elbow Connector 97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" name="Elbow Connector 97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" name="Elbow Connector 97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" name="Elbow Connector 97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" name="Elbow Connector 9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" name="Elbow Connector 9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81" name="Oval 9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2" name="Oval 9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963" name="Elbow Connector 96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4" name="Elbow Connector 96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67" name="Elbow Connector 96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8" name="Elbow Connector 96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9" name="Elbow Connector 96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0" name="Elbow Connector 96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71" name="Oval 97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2" name="Oval 97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947" name="Group 94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953" name="Elbow Connector 95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4" name="Elbow Connector 95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55" name="Oval 95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56" name="Oval 95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57" name="Elbow Connector 95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8" name="Elbow Connector 95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9" name="Elbow Connector 95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0" name="Elbow Connector 95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61" name="Oval 96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2" name="Oval 96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3" name="Group 91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931" name="Group 93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937" name="Elbow Connector 93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8" name="Elbow Connector 93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39" name="Oval 93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0" name="Oval 93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41" name="Elbow Connector 94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2" name="Elbow Connector 94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3" name="Elbow Connector 94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4" name="Elbow Connector 94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45" name="Oval 94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6" name="Oval 94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4" name="Group 91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915" name="Group 91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921" name="Elbow Connector 92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2" name="Elbow Connector 92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23" name="Oval 92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24" name="Oval 92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25" name="Elbow Connector 92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6" name="Elbow Connector 92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7" name="Elbow Connector 92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8" name="Elbow Connector 92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29" name="Oval 92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30" name="Oval 92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9" name="Oval 91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0" name="Oval 91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6191361" y="2538506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608" name="Group 607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758" name="Group 757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33" name="Group 832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7" name="Oval 89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98" name="Elbow Connector 8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" name="Elbow Connector 89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" name="Elbow Connector 89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" name="Elbow Connector 9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" name="Elbow Connector 90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" name="Elbow Connector 90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04" name="Oval 90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4" name="Group 833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86" name="Elbow Connector 88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7" name="Elbow Connector 88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9" name="Oval 88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90" name="Elbow Connector 88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1" name="Elbow Connector 89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2" name="Elbow Connector 89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3" name="Elbow Connector 89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5" name="Group 834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70" name="Group 86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76" name="Elbow Connector 87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7" name="Elbow Connector 87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8" name="Oval 87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9" name="Oval 87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80" name="Elbow Connector 87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1" name="Elbow Connector 88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2" name="Elbow Connector 88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3" name="Elbow Connector 88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4" name="Oval 88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5" name="Oval 88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71" name="Oval 87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2" name="Oval 87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3" name="Oval 87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4" name="Oval 87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5" name="Oval 87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6" name="Group 835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54" name="Group 85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60" name="Elbow Connector 85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1" name="Elbow Connector 86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2" name="Oval 86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3" name="Oval 86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4" name="Elbow Connector 86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5" name="Elbow Connector 86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6" name="Elbow Connector 86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7" name="Elbow Connector 86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8" name="Oval 86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9" name="Oval 86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5" name="Oval 85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6" name="Oval 85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7" name="Oval 85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8" name="Oval 85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9" name="Oval 85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7" name="Group 836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838" name="Group 83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44" name="Elbow Connector 84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5" name="Elbow Connector 84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6" name="Oval 84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7" name="Oval 84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48" name="Elbow Connector 84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9" name="Elbow Connector 84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0" name="Elbow Connector 84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" name="Elbow Connector 85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2" name="Oval 85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3" name="Oval 85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39" name="Oval 83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0" name="Oval 83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1" name="Oval 84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2" name="Oval 84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3" name="Oval 84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9" name="Group 758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760" name="Group 759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823" name="Oval 8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4" name="Oval 8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5" name="Elbow Connector 82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6" name="Elbow Connector 8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7" name="Elbow Connector 8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8" name="Elbow Connector 82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" name="Elbow Connector 82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" name="Elbow Connector 82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1" name="Oval 83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2" name="Oval 83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1" name="Group 760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13" name="Elbow Connector 81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4" name="Elbow Connector 81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5" name="Oval 81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6" name="Oval 81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7" name="Elbow Connector 81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8" name="Elbow Connector 81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9" name="Elbow Connector 81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0" name="Elbow Connector 81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1" name="Oval 82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2" name="Oval 82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2" name="Group 761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97" name="Group 79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803" name="Elbow Connector 80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4" name="Elbow Connector 80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5" name="Oval 80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6" name="Oval 80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07" name="Elbow Connector 80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8" name="Elbow Connector 80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9" name="Elbow Connector 80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0" name="Elbow Connector 80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1" name="Oval 81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12" name="Oval 81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98" name="Oval 79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9" name="Oval 79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0" name="Oval 79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1" name="Oval 80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2" name="Oval 80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3" name="Group 762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81" name="Group 78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87" name="Elbow Connector 78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" name="Elbow Connector 78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89" name="Oval 78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0" name="Oval 78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1" name="Elbow Connector 79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2" name="Elbow Connector 79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3" name="Elbow Connector 79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4" name="Elbow Connector 79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5" name="Oval 79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6" name="Oval 79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82" name="Oval 78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3" name="Oval 78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4" name="Oval 78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5" name="Oval 78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6" name="Oval 78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4" name="Group 763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65" name="Group 76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71" name="Elbow Connector 77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2" name="Elbow Connector 77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3" name="Oval 77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74" name="Oval 77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75" name="Elbow Connector 77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" name="Elbow Connector 77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7" name="Elbow Connector 77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8" name="Elbow Connector 77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79" name="Oval 77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0" name="Oval 77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66" name="Oval 76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7" name="Oval 76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8" name="Oval 76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9" name="Oval 76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0" name="Oval 76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09" name="Group 608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610" name="Group 60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85" name="Group 68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" name="Oval 7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0" name="Elbow Connector 74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1" name="Elbow Connector 75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2" name="Elbow Connector 75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3" name="Elbow Connector 75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4" name="Elbow Connector 7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5" name="Elbow Connector 7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" name="Oval 7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6" name="Group 68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38" name="Elbow Connector 73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9" name="Elbow Connector 73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0" name="Oval 73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1" name="Oval 74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42" name="Elbow Connector 74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3" name="Elbow Connector 74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4" name="Elbow Connector 74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5" name="Elbow Connector 74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7" name="Group 68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22" name="Group 72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28" name="Elbow Connector 72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9" name="Elbow Connector 72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0" name="Oval 72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1" name="Oval 73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32" name="Elbow Connector 73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3" name="Elbow Connector 73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4" name="Elbow Connector 73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5" name="Elbow Connector 73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6" name="Oval 73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37" name="Oval 73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23" name="Oval 72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4" name="Oval 72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Oval 72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" name="Oval 72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Oval 72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8" name="Group 68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706" name="Group 70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712" name="Elbow Connector 71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3" name="Elbow Connector 71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14" name="Oval 71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5" name="Oval 71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16" name="Elbow Connector 71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7" name="Elbow Connector 71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8" name="Elbow Connector 71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9" name="Elbow Connector 71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20" name="Oval 71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1" name="Oval 72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707" name="Oval 70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" name="Oval 70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1" name="Oval 71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9" name="Group 68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90" name="Group 68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96" name="Elbow Connector 69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7" name="Elbow Connector 69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98" name="Oval 69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9" name="Oval 69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0" name="Elbow Connector 69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" name="Elbow Connector 70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2" name="Elbow Connector 70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3" name="Elbow Connector 70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4" name="Oval 70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5" name="Oval 70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91" name="Oval 69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" name="Oval 69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3" name="Oval 69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4" name="Oval 69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1" name="Group 61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612" name="Group 61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675" name="Oval 6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6" name="Oval 6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7" name="Elbow Connector 67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8" name="Elbow Connector 67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9" name="Elbow Connector 67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0" name="Elbow Connector 67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1" name="Elbow Connector 68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2" name="Elbow Connector 68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3" name="Oval 68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4" name="Oval 68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3" name="Group 61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65" name="Elbow Connector 66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" name="Elbow Connector 66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7" name="Oval 66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8" name="Oval 66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69" name="Elbow Connector 66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0" name="Elbow Connector 66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1" name="Elbow Connector 67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" name="Elbow Connector 67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73" name="Oval 67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" name="Oval 67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4" name="Group 61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49" name="Group 64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55" name="Elbow Connector 65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6" name="Elbow Connector 65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7" name="Oval 65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8" name="Oval 65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59" name="Elbow Connector 65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0" name="Elbow Connector 65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1" name="Elbow Connector 66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2" name="Elbow Connector 66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3" name="Oval 66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4" name="Oval 66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50" name="Oval 64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1" name="Oval 65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" name="Oval 65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" name="Oval 65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" name="Oval 65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5" name="Group 61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33" name="Group 63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39" name="Elbow Connector 63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0" name="Elbow Connector 63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1" name="Oval 64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2" name="Oval 64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43" name="Elbow Connector 64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4" name="Elbow Connector 64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5" name="Elbow Connector 64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6" name="Elbow Connector 64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7" name="Oval 64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8" name="Oval 64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34" name="Oval 63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5" name="Oval 63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6" name="Oval 63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7" name="Oval 63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8" name="Oval 63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6" name="Group 61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617" name="Group 61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623" name="Elbow Connector 62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4" name="Elbow Connector 62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25" name="Oval 62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6" name="Oval 62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27" name="Elbow Connector 62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8" name="Elbow Connector 62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9" name="Elbow Connector 62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0" name="Elbow Connector 62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1" name="Oval 63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2" name="Oval 63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18" name="Oval 61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9" name="Oval 61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0" name="Oval 61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1" name="Oval 62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2" name="Oval 62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421023" y="4684728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310" name="Group 309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460" name="Group 459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535" name="Group 534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98" name="Oval 59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9" name="Oval 59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00" name="Elbow Connector 59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1" name="Elbow Connector 60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2" name="Elbow Connector 60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3" name="Elbow Connector 60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4" name="Elbow Connector 60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5" name="Elbow Connector 60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6" name="Oval 60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7" name="Oval 60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6" name="Group 535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88" name="Elbow Connector 58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Elbow Connector 58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0" name="Oval 58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1" name="Oval 59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2" name="Elbow Connector 59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Elbow Connector 59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Elbow Connector 5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Elbow Connector 5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6" name="Oval 5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7" name="Oval 5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7" name="Group 536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72" name="Group 57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78" name="Elbow Connector 57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9" name="Elbow Connector 57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0" name="Oval 57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1" name="Oval 58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2" name="Elbow Connector 58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3" name="Elbow Connector 58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4" name="Elbow Connector 58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5" name="Elbow Connector 58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6" name="Oval 58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7" name="Oval 58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73" name="Oval 57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4" name="Oval 57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5" name="Oval 57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8" name="Group 537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56" name="Group 55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62" name="Elbow Connector 56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3" name="Elbow Connector 56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4" name="Oval 56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5" name="Oval 56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66" name="Elbow Connector 56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7" name="Elbow Connector 56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8" name="Elbow Connector 56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9" name="Elbow Connector 56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70" name="Oval 56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" name="Oval 57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7" name="Oval 55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8" name="Oval 55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" name="Oval 55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0" name="Oval 55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1" name="Oval 56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9" name="Group 538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40" name="Group 53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46" name="Elbow Connector 54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7" name="Elbow Connector 54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8" name="Oval 54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9" name="Oval 54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50" name="Elbow Connector 54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1" name="Elbow Connector 55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2" name="Elbow Connector 55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3" name="Elbow Connector 55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4" name="Oval 55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5" name="Oval 55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1" name="Oval 54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" name="Oval 54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Oval 54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4" name="Oval 54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5" name="Oval 54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1" name="Group 460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462" name="Group 461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525" name="Oval 52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" name="Oval 52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7" name="Elbow Connector 52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Elbow Connector 52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9" name="Elbow Connector 52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0" name="Elbow Connector 52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" name="Elbow Connector 53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" name="Elbow Connector 53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3" name="Oval 53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4" name="Oval 53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3" name="Group 462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515" name="Elbow Connector 5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Elbow Connector 51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7" name="Oval 5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8" name="Oval 5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19" name="Elbow Connector 5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0" name="Elbow Connector 5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1" name="Elbow Connector 5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2" name="Elbow Connector 5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3" name="Oval 5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4" name="Oval 5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4" name="Group 463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99" name="Group 49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05" name="Elbow Connector 50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6" name="Elbow Connector 50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7" name="Oval 50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08" name="Oval 50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09" name="Elbow Connector 50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0" name="Elbow Connector 50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" name="Elbow Connector 51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2" name="Elbow Connector 51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3" name="Oval 51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4" name="Oval 51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00" name="Oval 49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Oval 50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2" name="Oval 50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Oval 50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" name="Group 464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83" name="Group 48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89" name="Elbow Connector 48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0" name="Elbow Connector 48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1" name="Oval 49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2" name="Oval 49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93" name="Elbow Connector 49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4" name="Elbow Connector 49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5" name="Elbow Connector 49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6" name="Elbow Connector 49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7" name="Oval 49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8" name="Oval 49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4" name="Oval 48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" name="Oval 48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" name="Oval 48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8" name="Oval 48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6" name="Group 465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67" name="Group 46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73" name="Elbow Connector 47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4" name="Elbow Connector 47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5" name="Oval 47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6" name="Oval 47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7" name="Elbow Connector 47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8" name="Elbow Connector 47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9" name="Elbow Connector 47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0" name="Elbow Connector 47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1" name="Oval 48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2" name="Oval 48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8" name="Oval 46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9" name="Oval 46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0" name="Oval 46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" name="Oval 47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Oval 47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11" name="Group 310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312" name="Group 31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87" name="Group 38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450" name="Oval 4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Oval 4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2" name="Elbow Connector 45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3" name="Elbow Connector 45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4" name="Elbow Connector 45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" name="Elbow Connector 45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" name="Elbow Connector 45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7" name="Elbow Connector 45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8" name="Oval 45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9" name="Oval 45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8" name="Group 38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40" name="Elbow Connector 4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" name="Elbow Connector 4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2" name="Oval 4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3" name="Oval 4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4" name="Elbow Connector 44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5" name="Elbow Connector 44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Elbow Connector 4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Elbow Connector 4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8" name="Oval 4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9" name="Oval 4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9" name="Group 38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24" name="Group 42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0" name="Elbow Connector 42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1" name="Elbow Connector 43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2" name="Oval 43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3" name="Oval 43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34" name="Elbow Connector 43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5" name="Elbow Connector 43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6" name="Elbow Connector 43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7" name="Elbow Connector 43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8" name="Oval 43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9" name="Oval 43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5" name="Oval 42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6" name="Oval 42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7" name="Oval 42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8" name="Oval 42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9" name="Oval 42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0" name="Group 38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408" name="Group 40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14" name="Elbow Connector 41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5" name="Elbow Connector 41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6" name="Oval 41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7" name="Oval 41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18" name="Elbow Connector 41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9" name="Elbow Connector 41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0" name="Elbow Connector 41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1" name="Elbow Connector 42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2" name="Oval 42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3" name="Oval 42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9" name="Oval 40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0" name="Oval 40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1" name="Oval 41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" name="Oval 41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" name="Oval 41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1" name="Group 39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92" name="Group 39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98" name="Elbow Connector 39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9" name="Elbow Connector 39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0" name="Oval 39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1" name="Oval 40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02" name="Elbow Connector 40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3" name="Elbow Connector 40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4" name="Elbow Connector 40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5" name="Elbow Connector 40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6" name="Oval 40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7" name="Oval 40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6" name="Oval 39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3" name="Group 31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314" name="Group 31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77" name="Oval 37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" name="Oval 37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9" name="Elbow Connector 37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" name="Elbow Connector 37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Elbow Connector 38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Elbow Connector 38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3" name="Elbow Connector 38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4" name="Elbow Connector 38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5" name="Oval 38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6" name="Oval 38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5" name="Group 31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67" name="Elbow Connector 3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8" name="Elbow Connector 3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1" name="Elbow Connector 37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2" name="Elbow Connector 37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" name="Elbow Connector 3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" name="Elbow Connector 3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5" name="Oval 3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6" name="Oval 3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6" name="Group 31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51" name="Group 35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57" name="Elbow Connector 35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8" name="Elbow Connector 35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9" name="Oval 35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0" name="Oval 35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1" name="Elbow Connector 36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2" name="Elbow Connector 36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" name="Elbow Connector 36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" name="Elbow Connector 36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5" name="Oval 36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6" name="Oval 36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Oval 35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Oval 35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7" name="Group 31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35" name="Group 33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41" name="Elbow Connector 34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" name="Elbow Connector 34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3" name="Oval 34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4" name="Oval 34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5" name="Elbow Connector 34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" name="Elbow Connector 34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7" name="Elbow Connector 34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" name="Elbow Connector 34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9" name="Oval 34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0" name="Oval 34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8" name="Group 31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19" name="Group 31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325" name="Elbow Connector 32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6" name="Elbow Connector 32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7" name="Oval 32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8" name="Oval 32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9" name="Elbow Connector 32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0" name="Elbow Connector 32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" name="Elbow Connector 33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" name="Elbow Connector 33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" name="Oval 33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4" name="Oval 33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20" name="Oval 31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6223673" y="4657263"/>
                <a:ext cx="5631141" cy="2079213"/>
                <a:chOff x="403899" y="2538507"/>
                <a:chExt cx="11480597" cy="3381921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03899" y="2538507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237" name="Group 236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" name="Oval 30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2" name="Elbow Connector 30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Elbow Connector 30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Elbow Connector 30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" name="Elbow Connector 30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Elbow Connector 30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" name="Elbow Connector 30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8" name="Oval 30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Oval 30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90" name="Elbow Connector 2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Elbow Connector 29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2" name="Oval 29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94" name="Elbow Connector 29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Elbow Connector 29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Elbow Connector 29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Elbow Connector 29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238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74" name="Group 27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80" name="Elbow Connector 27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" name="Elbow Connector 28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4" name="Elbow Connector 28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5" name="Elbow Connector 28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6" name="Elbow Connector 28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" name="Elbow Connector 28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9" name="Oval 28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5" name="Oval 27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" name="Oval 27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" name="Oval 27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" name="Oval 27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" name="Oval 27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58" name="Group 257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64" name="Elbow Connector 263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" name="Elbow Connector 264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6" name="Oval 265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7" name="Oval 266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8" name="Elbow Connector 267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9" name="Elbow Connector 268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0" name="Elbow Connector 269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" name="Elbow Connector 270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3" name="Oval 272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9" name="Oval 258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" name="Oval 259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" name="Oval 260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" name="Oval 261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" name="Oval 262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42" name="Group 241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48" name="Elbow Connector 247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" name="Elbow Connector 248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0" name="Oval 249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" name="Oval 250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2" name="Elbow Connector 251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3" name="Elbow Connector 252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4" name="Elbow Connector 253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5" name="Elbow Connector 254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3" name="Oval 242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Oval 243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" name="Oval 244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Oval 245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" name="Oval 246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64" name="Group 163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227" name="Oval 22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Oval 22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9" name="Elbow Connector 22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Elbow Connector 22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Elbow Connector 23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Elbow Connector 23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Elbow Connector 23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Elbow Connector 23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5" name="Oval 23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Oval 23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217" name="Elbow Connector 21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Elbow Connector 21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9" name="Oval 21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Oval 21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1" name="Elbow Connector 22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Elbow Connector 22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Elbow Connector 22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" name="Elbow Connector 22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5" name="Oval 22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Oval 22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01" name="Group 20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07" name="Elbow Connector 20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Elbow Connector 20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1" name="Elbow Connector 21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" name="Elbow Connector 21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" name="Elbow Connector 21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" name="Elbow Connector 21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2" name="Oval 20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Oval 20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Oval 20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85" name="Group 184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91" name="Elbow Connector 190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Elbow Connector 191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5" name="Elbow Connector 194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" name="Elbow Connector 195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" name="Elbow Connector 196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" name="Elbow Connector 197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Oval 186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Oval 187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69" name="Group 168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75" name="Elbow Connector 174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" name="Elbow Connector 175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7" name="Oval 176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177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9" name="Elbow Connector 178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" name="Elbow Connector 179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Elbow Connector 180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Elbow Connector 181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" name="Oval 182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0" name="Oval 169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Oval 171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Oval 173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2395" y="2561055"/>
                  <a:ext cx="5692101" cy="3359373"/>
                  <a:chOff x="1630152" y="2518784"/>
                  <a:chExt cx="8988618" cy="3369599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630152" y="2518784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152" name="Oval 15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4" name="Elbow Connector 15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Elbow Connector 15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Elbow Connector 15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Elbow Connector 15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Elbow Connector 15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Elbow Connector 15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0" name="Oval 15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42" name="Elbow Connector 14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Elbow Connector 14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4" name="Oval 14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" name="Oval 14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6" name="Elbow Connector 14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Elbow Connector 14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Elbow Connector 14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Elbow Connector 14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0" name="Oval 14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26" name="Group 125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32" name="Elbow Connector 131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" name="Elbow Connector 132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6" name="Elbow Connector 135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Elbow Connector 136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Elbow Connector 137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Elbow Connector 138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0" name="Oval 139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7" name="Oval 126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Oval 127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Oval 129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110" name="Group 109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16" name="Elbow Connector 115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Elbow Connector 116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8" name="Oval 117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9" name="Oval 118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20" name="Elbow Connector 119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Elbow Connector 120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Elbow Connector 121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Elbow Connector 122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4" name="Oval 123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5" name="Oval 124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Oval 111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Oval 113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94" name="Group 93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100" name="Elbow Connector 99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Elbow Connector 100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3" name="Oval 102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4" name="Elbow Connector 103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Elbow Connector 104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Elbow Connector 105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Elbow Connector 106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5" name="Oval 94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" name="Oval 95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Oval 96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687075" y="4241155"/>
                    <a:ext cx="8931695" cy="1647228"/>
                    <a:chOff x="807240" y="4027544"/>
                    <a:chExt cx="8931695" cy="1647228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807240" y="4064246"/>
                      <a:ext cx="1550193" cy="1597822"/>
                      <a:chOff x="3333748" y="3836193"/>
                      <a:chExt cx="1550193" cy="1597822"/>
                    </a:xfrm>
                  </p:grpSpPr>
                  <p:sp>
                    <p:nvSpPr>
                      <p:cNvPr id="79" name="Oval 7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" name="Oval 7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" name="Elbow Connector 8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Elbow Connector 8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Elbow Connector 8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Elbow Connector 8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Elbow Connector 8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Elbow Connector 8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" name="Oval 8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Oval 8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2682259" y="4062665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69" name="Elbow Connector 6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Elbow Connector 6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" name="Oval 7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Oval 7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3" name="Elbow Connector 7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Elbow Connector 7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Elbow Connector 7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Elbow Connector 7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" name="Oval 7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" name="Oval 7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6261372" y="4073775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53" name="Group 52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59" name="Elbow Connector 58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Elbow Connector 59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Oval 60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3" name="Elbow Connector 62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Elbow Connector 63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Elbow Connector 64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Elbow Connector 65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4473973" y="4076950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43" name="Elbow Connector 42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Elbow Connector 43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" name="Oval 44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" name="Oval 45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7" name="Elbow Connector 46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Elbow Connector 47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Elbow Connector 48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Elbow Connector 49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Oval 51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8" name="Oval 37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8188742" y="4027544"/>
                      <a:ext cx="1550193" cy="1597822"/>
                      <a:chOff x="4471982" y="3730227"/>
                      <a:chExt cx="1550193" cy="1597822"/>
                    </a:xfrm>
                  </p:grpSpPr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4471982" y="3730227"/>
                        <a:ext cx="1550193" cy="1597822"/>
                        <a:chOff x="3333748" y="3836193"/>
                        <a:chExt cx="1550193" cy="1597822"/>
                      </a:xfrm>
                    </p:grpSpPr>
                    <p:cxnSp>
                      <p:nvCxnSpPr>
                        <p:cNvPr id="27" name="Elbow Connector 26"/>
                        <p:cNvCxnSpPr/>
                        <p:nvPr/>
                      </p:nvCxnSpPr>
                      <p:spPr>
                        <a:xfrm rot="16200000" flipV="1">
                          <a:off x="3761975" y="3879452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Elbow Connector 27"/>
                        <p:cNvCxnSpPr/>
                        <p:nvPr/>
                      </p:nvCxnSpPr>
                      <p:spPr>
                        <a:xfrm rot="5400000">
                          <a:off x="3749270" y="5167309"/>
                          <a:ext cx="407193" cy="100014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Oval 28"/>
                        <p:cNvSpPr/>
                        <p:nvPr/>
                      </p:nvSpPr>
                      <p:spPr>
                        <a:xfrm>
                          <a:off x="3333748" y="4028282"/>
                          <a:ext cx="1285875" cy="1100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" name="Oval 29"/>
                        <p:cNvSpPr/>
                        <p:nvPr/>
                      </p:nvSpPr>
                      <p:spPr>
                        <a:xfrm>
                          <a:off x="4355304" y="4314031"/>
                          <a:ext cx="528637" cy="528638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" name="Elbow Connector 30"/>
                        <p:cNvCxnSpPr/>
                        <p:nvPr/>
                      </p:nvCxnSpPr>
                      <p:spPr>
                        <a:xfrm rot="16200000" flipV="1">
                          <a:off x="3411926" y="3893738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Elbow Connector 31"/>
                        <p:cNvCxnSpPr/>
                        <p:nvPr/>
                      </p:nvCxnSpPr>
                      <p:spPr>
                        <a:xfrm rot="16200000" flipV="1">
                          <a:off x="4014389" y="3893737"/>
                          <a:ext cx="257969" cy="1714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Elbow Connector 32"/>
                        <p:cNvCxnSpPr/>
                        <p:nvPr/>
                      </p:nvCxnSpPr>
                      <p:spPr>
                        <a:xfrm rot="5400000">
                          <a:off x="3451614" y="5185173"/>
                          <a:ext cx="350044" cy="147639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Elbow Connector 33"/>
                        <p:cNvCxnSpPr/>
                        <p:nvPr/>
                      </p:nvCxnSpPr>
                      <p:spPr>
                        <a:xfrm rot="5400000">
                          <a:off x="4073127" y="5204218"/>
                          <a:ext cx="350043" cy="10954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Oval 34"/>
                        <p:cNvSpPr/>
                        <p:nvPr/>
                      </p:nvSpPr>
                      <p:spPr>
                        <a:xfrm>
                          <a:off x="4500558" y="4442622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" name="Oval 35"/>
                        <p:cNvSpPr/>
                        <p:nvPr/>
                      </p:nvSpPr>
                      <p:spPr>
                        <a:xfrm>
                          <a:off x="4504130" y="4578350"/>
                          <a:ext cx="142875" cy="1357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" name="Oval 21"/>
                      <p:cNvSpPr/>
                      <p:nvPr/>
                    </p:nvSpPr>
                    <p:spPr>
                      <a:xfrm>
                        <a:off x="4629143" y="4100907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Oval 22"/>
                      <p:cNvSpPr/>
                      <p:nvPr/>
                    </p:nvSpPr>
                    <p:spPr>
                      <a:xfrm>
                        <a:off x="4939571" y="43366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Oval 23"/>
                      <p:cNvSpPr/>
                      <p:nvPr/>
                    </p:nvSpPr>
                    <p:spPr>
                      <a:xfrm>
                        <a:off x="5223246" y="4080856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464697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5227619" y="4584903"/>
                        <a:ext cx="209548" cy="2925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099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time, what will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pesticide kills beetles without an immunity to it, some beetles will live on to reproduce. </a:t>
            </a:r>
          </a:p>
          <a:p>
            <a:endParaRPr lang="en-US" dirty="0"/>
          </a:p>
        </p:txBody>
      </p:sp>
      <p:grpSp>
        <p:nvGrpSpPr>
          <p:cNvPr id="3834" name="Group 3833"/>
          <p:cNvGrpSpPr/>
          <p:nvPr/>
        </p:nvGrpSpPr>
        <p:grpSpPr>
          <a:xfrm>
            <a:off x="403582" y="2742181"/>
            <a:ext cx="981670" cy="1592973"/>
            <a:chOff x="3333748" y="3836193"/>
            <a:chExt cx="1550193" cy="1597822"/>
          </a:xfrm>
        </p:grpSpPr>
        <p:sp>
          <p:nvSpPr>
            <p:cNvPr id="3897" name="Oval 3896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8" name="Oval 3897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99" name="Elbow Connector 3898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0" name="Elbow Connector 3899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1" name="Elbow Connector 3900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2" name="Elbow Connector 3901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3" name="Elbow Connector 3902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4" name="Elbow Connector 3903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5" name="Oval 3904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6" name="Oval 3905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8" name="Group 3837"/>
          <p:cNvGrpSpPr/>
          <p:nvPr/>
        </p:nvGrpSpPr>
        <p:grpSpPr>
          <a:xfrm>
            <a:off x="5077966" y="2705590"/>
            <a:ext cx="981670" cy="1592973"/>
            <a:chOff x="4471982" y="3730227"/>
            <a:chExt cx="1550193" cy="1597822"/>
          </a:xfrm>
        </p:grpSpPr>
        <p:grpSp>
          <p:nvGrpSpPr>
            <p:cNvPr id="3839" name="Group 3838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845" name="Elbow Connector 3844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6" name="Elbow Connector 3845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7" name="Oval 3846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8" name="Oval 3847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49" name="Elbow Connector 3848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0" name="Elbow Connector 3849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1" name="Elbow Connector 3850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2" name="Elbow Connector 3851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3" name="Oval 3852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4" name="Oval 3853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40" name="Oval 3839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1" name="Oval 3840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2" name="Oval 3841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3" name="Oval 3842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4" name="Oval 3843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1" name="Group 3760"/>
          <p:cNvGrpSpPr/>
          <p:nvPr/>
        </p:nvGrpSpPr>
        <p:grpSpPr>
          <a:xfrm>
            <a:off x="439629" y="4459325"/>
            <a:ext cx="981670" cy="1592973"/>
            <a:chOff x="3333748" y="3836193"/>
            <a:chExt cx="1550193" cy="1597822"/>
          </a:xfrm>
        </p:grpSpPr>
        <p:sp>
          <p:nvSpPr>
            <p:cNvPr id="3824" name="Oval 3823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5" name="Oval 3824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6" name="Elbow Connector 3825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7" name="Elbow Connector 3826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8" name="Elbow Connector 3827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9" name="Elbow Connector 3828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0" name="Elbow Connector 3829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1" name="Elbow Connector 3830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2" name="Oval 3831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3" name="Oval 3832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5" name="Group 3764"/>
          <p:cNvGrpSpPr/>
          <p:nvPr/>
        </p:nvGrpSpPr>
        <p:grpSpPr>
          <a:xfrm>
            <a:off x="5114013" y="4422734"/>
            <a:ext cx="981670" cy="1592973"/>
            <a:chOff x="4471982" y="3730227"/>
            <a:chExt cx="1550193" cy="1597822"/>
          </a:xfrm>
        </p:grpSpPr>
        <p:grpSp>
          <p:nvGrpSpPr>
            <p:cNvPr id="3766" name="Group 3765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772" name="Elbow Connector 3771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3" name="Elbow Connector 3772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4" name="Oval 3773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5" name="Oval 3774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76" name="Elbow Connector 3775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7" name="Elbow Connector 3776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8" name="Elbow Connector 3777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9" name="Elbow Connector 3778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0" name="Oval 3779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1" name="Oval 3780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67" name="Oval 3766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8" name="Oval 3767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9" name="Oval 3768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0" name="Oval 3769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1" name="Oval 3770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6" name="Group 3685"/>
          <p:cNvGrpSpPr/>
          <p:nvPr/>
        </p:nvGrpSpPr>
        <p:grpSpPr>
          <a:xfrm>
            <a:off x="6192078" y="2764729"/>
            <a:ext cx="981670" cy="1592973"/>
            <a:chOff x="3333748" y="3836193"/>
            <a:chExt cx="1550193" cy="1597822"/>
          </a:xfrm>
        </p:grpSpPr>
        <p:sp>
          <p:nvSpPr>
            <p:cNvPr id="3749" name="Oval 3748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0" name="Oval 3749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1" name="Elbow Connector 3750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2" name="Elbow Connector 3751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3" name="Elbow Connector 3752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4" name="Elbow Connector 3753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5" name="Elbow Connector 3754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6" name="Elbow Connector 3755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7" name="Oval 3756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8" name="Oval 3757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0" name="Group 3689"/>
          <p:cNvGrpSpPr/>
          <p:nvPr/>
        </p:nvGrpSpPr>
        <p:grpSpPr>
          <a:xfrm>
            <a:off x="10866462" y="2728138"/>
            <a:ext cx="981670" cy="1592973"/>
            <a:chOff x="4471982" y="3730227"/>
            <a:chExt cx="1550193" cy="1597822"/>
          </a:xfrm>
        </p:grpSpPr>
        <p:grpSp>
          <p:nvGrpSpPr>
            <p:cNvPr id="3691" name="Group 3690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697" name="Elbow Connector 3696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8" name="Elbow Connector 3697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" name="Oval 3698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0" name="Oval 3699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1" name="Elbow Connector 3700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2" name="Elbow Connector 3701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3" name="Elbow Connector 3702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4" name="Elbow Connector 3703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5" name="Oval 3704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6" name="Oval 3705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92" name="Oval 3691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3" name="Oval 3692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4" name="Oval 3693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5" name="Oval 3694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6" name="Oval 3695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3" name="Group 3612"/>
          <p:cNvGrpSpPr/>
          <p:nvPr/>
        </p:nvGrpSpPr>
        <p:grpSpPr>
          <a:xfrm>
            <a:off x="6228125" y="4481873"/>
            <a:ext cx="981670" cy="1592973"/>
            <a:chOff x="3333748" y="3836193"/>
            <a:chExt cx="1550193" cy="1597822"/>
          </a:xfrm>
        </p:grpSpPr>
        <p:sp>
          <p:nvSpPr>
            <p:cNvPr id="3676" name="Oval 3675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7" name="Oval 3676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8" name="Elbow Connector 3677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9" name="Elbow Connector 3678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0" name="Elbow Connector 3679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1" name="Elbow Connector 3680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2" name="Elbow Connector 3681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3" name="Elbow Connector 3682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4" name="Oval 3683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5" name="Oval 3684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7" name="Group 3616"/>
          <p:cNvGrpSpPr/>
          <p:nvPr/>
        </p:nvGrpSpPr>
        <p:grpSpPr>
          <a:xfrm>
            <a:off x="10902509" y="4445282"/>
            <a:ext cx="981670" cy="1592973"/>
            <a:chOff x="4471982" y="3730227"/>
            <a:chExt cx="1550193" cy="1597822"/>
          </a:xfrm>
        </p:grpSpPr>
        <p:grpSp>
          <p:nvGrpSpPr>
            <p:cNvPr id="3618" name="Group 3617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624" name="Elbow Connector 3623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5" name="Elbow Connector 3624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6" name="Oval 3625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7" name="Oval 3626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28" name="Elbow Connector 3627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9" name="Elbow Connector 3628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0" name="Elbow Connector 3629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1" name="Elbow Connector 3630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2" name="Oval 3631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3" name="Oval 3632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19" name="Oval 3618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0" name="Oval 3619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1" name="Oval 3620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2" name="Oval 3621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3" name="Oval 3622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1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time, what will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beetles did not have an immunity? Which did?</a:t>
            </a:r>
          </a:p>
          <a:p>
            <a:endParaRPr lang="en-US" dirty="0"/>
          </a:p>
        </p:txBody>
      </p:sp>
      <p:grpSp>
        <p:nvGrpSpPr>
          <p:cNvPr id="3834" name="Group 3833"/>
          <p:cNvGrpSpPr/>
          <p:nvPr/>
        </p:nvGrpSpPr>
        <p:grpSpPr>
          <a:xfrm>
            <a:off x="403582" y="2742181"/>
            <a:ext cx="981670" cy="1592973"/>
            <a:chOff x="3333748" y="3836193"/>
            <a:chExt cx="1550193" cy="1597822"/>
          </a:xfrm>
        </p:grpSpPr>
        <p:sp>
          <p:nvSpPr>
            <p:cNvPr id="3897" name="Oval 3896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8" name="Oval 3897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99" name="Elbow Connector 3898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0" name="Elbow Connector 3899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1" name="Elbow Connector 3900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2" name="Elbow Connector 3901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3" name="Elbow Connector 3902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4" name="Elbow Connector 3903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5" name="Oval 3904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6" name="Oval 3905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8" name="Group 3837"/>
          <p:cNvGrpSpPr/>
          <p:nvPr/>
        </p:nvGrpSpPr>
        <p:grpSpPr>
          <a:xfrm>
            <a:off x="5077966" y="2705590"/>
            <a:ext cx="981670" cy="1592973"/>
            <a:chOff x="4471982" y="3730227"/>
            <a:chExt cx="1550193" cy="1597822"/>
          </a:xfrm>
        </p:grpSpPr>
        <p:grpSp>
          <p:nvGrpSpPr>
            <p:cNvPr id="3839" name="Group 3838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845" name="Elbow Connector 3844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6" name="Elbow Connector 3845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7" name="Oval 3846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8" name="Oval 3847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49" name="Elbow Connector 3848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0" name="Elbow Connector 3849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1" name="Elbow Connector 3850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2" name="Elbow Connector 3851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3" name="Oval 3852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4" name="Oval 3853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40" name="Oval 3839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1" name="Oval 3840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2" name="Oval 3841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3" name="Oval 3842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4" name="Oval 3843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1" name="Group 3760"/>
          <p:cNvGrpSpPr/>
          <p:nvPr/>
        </p:nvGrpSpPr>
        <p:grpSpPr>
          <a:xfrm>
            <a:off x="439629" y="4459325"/>
            <a:ext cx="981670" cy="1592973"/>
            <a:chOff x="3333748" y="3836193"/>
            <a:chExt cx="1550193" cy="1597822"/>
          </a:xfrm>
        </p:grpSpPr>
        <p:sp>
          <p:nvSpPr>
            <p:cNvPr id="3824" name="Oval 3823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5" name="Oval 3824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6" name="Elbow Connector 3825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7" name="Elbow Connector 3826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8" name="Elbow Connector 3827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9" name="Elbow Connector 3828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0" name="Elbow Connector 3829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1" name="Elbow Connector 3830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2" name="Oval 3831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3" name="Oval 3832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5" name="Group 3764"/>
          <p:cNvGrpSpPr/>
          <p:nvPr/>
        </p:nvGrpSpPr>
        <p:grpSpPr>
          <a:xfrm>
            <a:off x="5114013" y="4422734"/>
            <a:ext cx="981670" cy="1592973"/>
            <a:chOff x="4471982" y="3730227"/>
            <a:chExt cx="1550193" cy="1597822"/>
          </a:xfrm>
        </p:grpSpPr>
        <p:grpSp>
          <p:nvGrpSpPr>
            <p:cNvPr id="3766" name="Group 3765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772" name="Elbow Connector 3771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3" name="Elbow Connector 3772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4" name="Oval 3773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5" name="Oval 3774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76" name="Elbow Connector 3775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7" name="Elbow Connector 3776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8" name="Elbow Connector 3777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9" name="Elbow Connector 3778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0" name="Oval 3779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1" name="Oval 3780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67" name="Oval 3766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8" name="Oval 3767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9" name="Oval 3768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0" name="Oval 3769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1" name="Oval 3770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6" name="Group 3685"/>
          <p:cNvGrpSpPr/>
          <p:nvPr/>
        </p:nvGrpSpPr>
        <p:grpSpPr>
          <a:xfrm>
            <a:off x="6192078" y="2764729"/>
            <a:ext cx="981670" cy="1592973"/>
            <a:chOff x="3333748" y="3836193"/>
            <a:chExt cx="1550193" cy="1597822"/>
          </a:xfrm>
        </p:grpSpPr>
        <p:sp>
          <p:nvSpPr>
            <p:cNvPr id="3749" name="Oval 3748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0" name="Oval 3749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1" name="Elbow Connector 3750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2" name="Elbow Connector 3751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3" name="Elbow Connector 3752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4" name="Elbow Connector 3753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5" name="Elbow Connector 3754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6" name="Elbow Connector 3755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7" name="Oval 3756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8" name="Oval 3757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0" name="Group 3689"/>
          <p:cNvGrpSpPr/>
          <p:nvPr/>
        </p:nvGrpSpPr>
        <p:grpSpPr>
          <a:xfrm>
            <a:off x="10866462" y="2728138"/>
            <a:ext cx="981670" cy="1592973"/>
            <a:chOff x="4471982" y="3730227"/>
            <a:chExt cx="1550193" cy="1597822"/>
          </a:xfrm>
        </p:grpSpPr>
        <p:grpSp>
          <p:nvGrpSpPr>
            <p:cNvPr id="3691" name="Group 3690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697" name="Elbow Connector 3696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8" name="Elbow Connector 3697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" name="Oval 3698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0" name="Oval 3699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1" name="Elbow Connector 3700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2" name="Elbow Connector 3701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3" name="Elbow Connector 3702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4" name="Elbow Connector 3703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5" name="Oval 3704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6" name="Oval 3705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92" name="Oval 3691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3" name="Oval 3692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4" name="Oval 3693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5" name="Oval 3694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6" name="Oval 3695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3" name="Group 3612"/>
          <p:cNvGrpSpPr/>
          <p:nvPr/>
        </p:nvGrpSpPr>
        <p:grpSpPr>
          <a:xfrm>
            <a:off x="6228125" y="4481873"/>
            <a:ext cx="981670" cy="1592973"/>
            <a:chOff x="3333748" y="3836193"/>
            <a:chExt cx="1550193" cy="1597822"/>
          </a:xfrm>
        </p:grpSpPr>
        <p:sp>
          <p:nvSpPr>
            <p:cNvPr id="3676" name="Oval 3675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7" name="Oval 3676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8" name="Elbow Connector 3677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9" name="Elbow Connector 3678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0" name="Elbow Connector 3679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1" name="Elbow Connector 3680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2" name="Elbow Connector 3681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3" name="Elbow Connector 3682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4" name="Oval 3683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5" name="Oval 3684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7" name="Group 3616"/>
          <p:cNvGrpSpPr/>
          <p:nvPr/>
        </p:nvGrpSpPr>
        <p:grpSpPr>
          <a:xfrm>
            <a:off x="10902509" y="4445282"/>
            <a:ext cx="981670" cy="1592973"/>
            <a:chOff x="4471982" y="3730227"/>
            <a:chExt cx="1550193" cy="1597822"/>
          </a:xfrm>
        </p:grpSpPr>
        <p:grpSp>
          <p:nvGrpSpPr>
            <p:cNvPr id="3618" name="Group 3617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624" name="Elbow Connector 3623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5" name="Elbow Connector 3624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6" name="Oval 3625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7" name="Oval 3626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28" name="Elbow Connector 3627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9" name="Elbow Connector 3628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0" name="Elbow Connector 3629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1" name="Elbow Connector 3630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2" name="Oval 3631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3" name="Oval 3632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19" name="Oval 3618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0" name="Oval 3619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1" name="Oval 3620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2" name="Oval 3621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3" name="Oval 3622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4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time, what will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we will see happen next?</a:t>
            </a:r>
            <a:endParaRPr lang="en-US" dirty="0"/>
          </a:p>
          <a:p>
            <a:endParaRPr lang="en-US" dirty="0"/>
          </a:p>
        </p:txBody>
      </p:sp>
      <p:grpSp>
        <p:nvGrpSpPr>
          <p:cNvPr id="3834" name="Group 3833"/>
          <p:cNvGrpSpPr/>
          <p:nvPr/>
        </p:nvGrpSpPr>
        <p:grpSpPr>
          <a:xfrm>
            <a:off x="403582" y="2742181"/>
            <a:ext cx="981670" cy="1592973"/>
            <a:chOff x="3333748" y="3836193"/>
            <a:chExt cx="1550193" cy="1597822"/>
          </a:xfrm>
        </p:grpSpPr>
        <p:sp>
          <p:nvSpPr>
            <p:cNvPr id="3897" name="Oval 3896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8" name="Oval 3897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99" name="Elbow Connector 3898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0" name="Elbow Connector 3899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1" name="Elbow Connector 3900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2" name="Elbow Connector 3901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3" name="Elbow Connector 3902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4" name="Elbow Connector 3903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5" name="Oval 3904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6" name="Oval 3905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8" name="Group 3837"/>
          <p:cNvGrpSpPr/>
          <p:nvPr/>
        </p:nvGrpSpPr>
        <p:grpSpPr>
          <a:xfrm>
            <a:off x="5077966" y="2705590"/>
            <a:ext cx="981670" cy="1592973"/>
            <a:chOff x="4471982" y="3730227"/>
            <a:chExt cx="1550193" cy="1597822"/>
          </a:xfrm>
        </p:grpSpPr>
        <p:grpSp>
          <p:nvGrpSpPr>
            <p:cNvPr id="3839" name="Group 3838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845" name="Elbow Connector 3844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6" name="Elbow Connector 3845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7" name="Oval 3846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8" name="Oval 3847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49" name="Elbow Connector 3848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0" name="Elbow Connector 3849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1" name="Elbow Connector 3850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2" name="Elbow Connector 3851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3" name="Oval 3852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4" name="Oval 3853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40" name="Oval 3839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1" name="Oval 3840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2" name="Oval 3841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3" name="Oval 3842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4" name="Oval 3843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1" name="Group 3760"/>
          <p:cNvGrpSpPr/>
          <p:nvPr/>
        </p:nvGrpSpPr>
        <p:grpSpPr>
          <a:xfrm>
            <a:off x="439629" y="4459325"/>
            <a:ext cx="981670" cy="1592973"/>
            <a:chOff x="3333748" y="3836193"/>
            <a:chExt cx="1550193" cy="1597822"/>
          </a:xfrm>
        </p:grpSpPr>
        <p:sp>
          <p:nvSpPr>
            <p:cNvPr id="3824" name="Oval 3823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5" name="Oval 3824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6" name="Elbow Connector 3825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7" name="Elbow Connector 3826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8" name="Elbow Connector 3827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9" name="Elbow Connector 3828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0" name="Elbow Connector 3829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1" name="Elbow Connector 3830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2" name="Oval 3831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3" name="Oval 3832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5" name="Group 3764"/>
          <p:cNvGrpSpPr/>
          <p:nvPr/>
        </p:nvGrpSpPr>
        <p:grpSpPr>
          <a:xfrm>
            <a:off x="5114013" y="4422734"/>
            <a:ext cx="981670" cy="1592973"/>
            <a:chOff x="4471982" y="3730227"/>
            <a:chExt cx="1550193" cy="1597822"/>
          </a:xfrm>
        </p:grpSpPr>
        <p:grpSp>
          <p:nvGrpSpPr>
            <p:cNvPr id="3766" name="Group 3765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772" name="Elbow Connector 3771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3" name="Elbow Connector 3772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4" name="Oval 3773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5" name="Oval 3774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76" name="Elbow Connector 3775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7" name="Elbow Connector 3776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8" name="Elbow Connector 3777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9" name="Elbow Connector 3778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0" name="Oval 3779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1" name="Oval 3780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67" name="Oval 3766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8" name="Oval 3767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9" name="Oval 3768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0" name="Oval 3769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1" name="Oval 3770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6" name="Group 3685"/>
          <p:cNvGrpSpPr/>
          <p:nvPr/>
        </p:nvGrpSpPr>
        <p:grpSpPr>
          <a:xfrm>
            <a:off x="6192078" y="2764729"/>
            <a:ext cx="981670" cy="1592973"/>
            <a:chOff x="3333748" y="3836193"/>
            <a:chExt cx="1550193" cy="1597822"/>
          </a:xfrm>
        </p:grpSpPr>
        <p:sp>
          <p:nvSpPr>
            <p:cNvPr id="3749" name="Oval 3748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0" name="Oval 3749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1" name="Elbow Connector 3750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2" name="Elbow Connector 3751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3" name="Elbow Connector 3752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4" name="Elbow Connector 3753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5" name="Elbow Connector 3754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6" name="Elbow Connector 3755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7" name="Oval 3756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8" name="Oval 3757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0" name="Group 3689"/>
          <p:cNvGrpSpPr/>
          <p:nvPr/>
        </p:nvGrpSpPr>
        <p:grpSpPr>
          <a:xfrm>
            <a:off x="10866462" y="2728138"/>
            <a:ext cx="981670" cy="1592973"/>
            <a:chOff x="4471982" y="3730227"/>
            <a:chExt cx="1550193" cy="1597822"/>
          </a:xfrm>
        </p:grpSpPr>
        <p:grpSp>
          <p:nvGrpSpPr>
            <p:cNvPr id="3691" name="Group 3690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697" name="Elbow Connector 3696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8" name="Elbow Connector 3697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" name="Oval 3698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0" name="Oval 3699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1" name="Elbow Connector 3700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2" name="Elbow Connector 3701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3" name="Elbow Connector 3702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4" name="Elbow Connector 3703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5" name="Oval 3704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6" name="Oval 3705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92" name="Oval 3691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3" name="Oval 3692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4" name="Oval 3693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5" name="Oval 3694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6" name="Oval 3695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3" name="Group 3612"/>
          <p:cNvGrpSpPr/>
          <p:nvPr/>
        </p:nvGrpSpPr>
        <p:grpSpPr>
          <a:xfrm>
            <a:off x="6228125" y="4481873"/>
            <a:ext cx="981670" cy="1592973"/>
            <a:chOff x="3333748" y="3836193"/>
            <a:chExt cx="1550193" cy="1597822"/>
          </a:xfrm>
        </p:grpSpPr>
        <p:sp>
          <p:nvSpPr>
            <p:cNvPr id="3676" name="Oval 3675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7" name="Oval 3676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8" name="Elbow Connector 3677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9" name="Elbow Connector 3678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0" name="Elbow Connector 3679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1" name="Elbow Connector 3680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2" name="Elbow Connector 3681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3" name="Elbow Connector 3682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4" name="Oval 3683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5" name="Oval 3684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7" name="Group 3616"/>
          <p:cNvGrpSpPr/>
          <p:nvPr/>
        </p:nvGrpSpPr>
        <p:grpSpPr>
          <a:xfrm>
            <a:off x="10902509" y="4445282"/>
            <a:ext cx="981670" cy="1592973"/>
            <a:chOff x="4471982" y="3730227"/>
            <a:chExt cx="1550193" cy="1597822"/>
          </a:xfrm>
        </p:grpSpPr>
        <p:grpSp>
          <p:nvGrpSpPr>
            <p:cNvPr id="3618" name="Group 3617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3624" name="Elbow Connector 3623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5" name="Elbow Connector 3624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6" name="Oval 3625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7" name="Oval 3626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28" name="Elbow Connector 3627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9" name="Elbow Connector 3628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0" name="Elbow Connector 3629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1" name="Elbow Connector 3630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2" name="Oval 3631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3" name="Oval 3632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19" name="Oval 3618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0" name="Oval 3619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1" name="Oval 3620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2" name="Oval 3621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3" name="Oval 3622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1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dirty="0" smtClean="0"/>
              <a:t>Successful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109" y="1837014"/>
            <a:ext cx="10353762" cy="3695136"/>
          </a:xfrm>
        </p:spPr>
        <p:txBody>
          <a:bodyPr/>
          <a:lstStyle/>
          <a:p>
            <a:r>
              <a:rPr lang="en-US" dirty="0" smtClean="0"/>
              <a:t>Since the green shelled beetles had an immunity to the poison (and survived), they will successfully reproduce.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582" y="2705590"/>
            <a:ext cx="11480597" cy="3381921"/>
            <a:chOff x="403899" y="2538507"/>
            <a:chExt cx="11480597" cy="3381921"/>
          </a:xfrm>
        </p:grpSpPr>
        <p:grpSp>
          <p:nvGrpSpPr>
            <p:cNvPr id="5" name="Group 4"/>
            <p:cNvGrpSpPr/>
            <p:nvPr/>
          </p:nvGrpSpPr>
          <p:grpSpPr>
            <a:xfrm>
              <a:off x="403899" y="2538507"/>
              <a:ext cx="5692101" cy="3359373"/>
              <a:chOff x="1630152" y="2518784"/>
              <a:chExt cx="8988618" cy="336959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1630152" y="2518784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230" name="Group 229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293" name="Oval 292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5" name="Elbow Connector 294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Elbow Connector 295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Elbow Connector 296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Elbow Connector 297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Elbow Connector 298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Elbow Connector 299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Oval 300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283" name="Elbow Connector 282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Elbow Connector 283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5" name="Oval 284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7" name="Elbow Connector 286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Elbow Connector 287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Elbow Connector 288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Elbow Connector 289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1" name="Oval 290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2" name="Group 231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267" name="Group 266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273" name="Elbow Connector 272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Elbow Connector 273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77" name="Elbow Connector 276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Elbow Connector 277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Elbow Connector 278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Elbow Connector 279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Oval 281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8" name="Oval 267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3" name="Group 232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257" name="Elbow Connector 256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Elbow Connector 257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9" name="Oval 258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1" name="Elbow Connector 260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Elbow Connector 261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Elbow Connector 262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Elbow Connector 263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5" name="Oval 264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Oval 265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2" name="Oval 251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235" name="Group 234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241" name="Elbow Connector 24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Elbow Connector 241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3" name="Oval 242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5" name="Elbow Connector 24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Elbow Connector 24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Elbow Connector 24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Elbow Connector 24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9" name="Oval 24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6" name="Oval 235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1687075" y="4241155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220" name="Oval 219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2" name="Elbow Connector 221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Elbow Connector 222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Elbow Connector 223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Elbow Connector 224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Elbow Connector 225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Elbow Connector 226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8" name="Oval 227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210" name="Elbow Connector 209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Elbow Connector 210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" name="Oval 211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4" name="Elbow Connector 213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Elbow Connector 214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Elbow Connector 215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Elbow Connector 216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8" name="Oval 217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200" name="Elbow Connector 19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Elbow Connector 200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Oval 20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4" name="Elbow Connector 20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Elbow Connector 20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Elbow Connector 20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Elbow Connector 20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8" name="Oval 20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5" name="Oval 194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4525376" y="4076950"/>
                  <a:ext cx="1498790" cy="1597822"/>
                  <a:chOff x="4523385" y="3730227"/>
                  <a:chExt cx="1498790" cy="1597822"/>
                </a:xfrm>
              </p:grpSpPr>
              <p:grpSp>
                <p:nvGrpSpPr>
                  <p:cNvPr id="178" name="Group 177"/>
                  <p:cNvGrpSpPr/>
                  <p:nvPr/>
                </p:nvGrpSpPr>
                <p:grpSpPr>
                  <a:xfrm>
                    <a:off x="4523385" y="3730227"/>
                    <a:ext cx="1498790" cy="1597822"/>
                    <a:chOff x="3385151" y="3836193"/>
                    <a:chExt cx="1498790" cy="1597822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Elbow Connector 184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6" name="Oval 185"/>
                    <p:cNvSpPr/>
                    <p:nvPr/>
                  </p:nvSpPr>
                  <p:spPr>
                    <a:xfrm>
                      <a:off x="3385151" y="4027293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Oval 186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8" name="Elbow Connector 187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Elbow Connector 189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Elbow Connector 190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9" name="Oval 178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68" name="Elbow Connector 16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Elbow Connector 16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Elbow Connector 17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Elbow Connector 17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Elbow Connector 17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Elbow Connector 17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3" name="Oval 162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6192395" y="2561055"/>
              <a:ext cx="5692101" cy="3359373"/>
              <a:chOff x="1630152" y="2518784"/>
              <a:chExt cx="8988618" cy="336959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30152" y="2518784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145" name="Oval 144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7" name="Elbow Connector 146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Elbow Connector 147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Elbow Connector 148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Elbow Connector 149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Elbow Connector 150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Elbow Connector 151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Oval 152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135" name="Elbow Connector 134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Elbow Connector 135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Oval 136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9" name="Elbow Connector 138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Elbow Connector 139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Elbow Connector 140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Elbow Connector 141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Oval 142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25" name="Elbow Connector 124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Elbow Connector 125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9" name="Elbow Connector 128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Elbow Connector 129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Elbow Connector 130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Elbow Connector 131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0" name="Oval 119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09" name="Elbow Connector 108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Elbow Connector 109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3" name="Elbow Connector 112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Elbow Connector 113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Elbow Connector 114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Elbow Connector 115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4" name="Oval 103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93" name="Elbow Connector 92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Elbow Connector 93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7" name="Elbow Connector 96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Elbow Connector 97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Elbow Connector 98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Elbow Connector 99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8" name="Oval 87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1687075" y="4241155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4" name="Elbow Connector 73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Elbow Connector 74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Elbow Connector 75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Elbow Connector 76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Elbow Connector 77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Elbow Connector 78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Oval 79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62" name="Elbow Connector 61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Elbow Connector 62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Oval 63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6" name="Elbow Connector 65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Elbow Connector 66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Elbow Connector 67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Elbow Connector 68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Oval 69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52" name="Elbow Connector 5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Elbow Connector 5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6" name="Elbow Connector 5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Elbow Connector 5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Elbow Connector 5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Elbow Connector 5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7" name="Oval 46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6" name="Elbow Connector 35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Elbow Connector 3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0" name="Elbow Connector 39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Elbow Connector 40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Elbow Connector 41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Elbow Connector 42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20" name="Elbow Connector 1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Elbow Connector 20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" name="Elbow Connector 2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Elbow Connector 2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Elbow Connector 2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Elbow Connector 2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" name="Oval 14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375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36820" cy="4668203"/>
          </a:xfrm>
        </p:spPr>
        <p:txBody>
          <a:bodyPr>
            <a:noAutofit/>
          </a:bodyPr>
          <a:lstStyle/>
          <a:p>
            <a:r>
              <a:rPr lang="en-US" sz="2400" dirty="0" smtClean="0"/>
              <a:t>Pesticides are chemicals that kill insects.</a:t>
            </a:r>
          </a:p>
          <a:p>
            <a:r>
              <a:rPr lang="en-US" sz="2400" dirty="0" smtClean="0"/>
              <a:t>Farmers often notice that after years of using the same pesticide, they see a reduction in the effectiveness of their pesticides.</a:t>
            </a:r>
          </a:p>
          <a:p>
            <a:r>
              <a:rPr lang="en-US" sz="2400" dirty="0" smtClean="0"/>
              <a:t>Why does this happen? Let’s think about it. We’ll come back to this.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020" y="1784253"/>
            <a:ext cx="5969362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imagine that you are a farmer: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family has used the same pesticide for five years. The first year you used it you had flourishing crops. No bugs to be seen.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7875">
            <a:off x="2964960" y="2987492"/>
            <a:ext cx="5355132" cy="37089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72640" y="3825240"/>
            <a:ext cx="2133600" cy="1760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3594407"/>
            <a:ext cx="161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652" y="1600641"/>
            <a:ext cx="6950045" cy="5139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91" y="274320"/>
            <a:ext cx="10729565" cy="1326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the years go on, you notice more bugs coming back. So you spray more and more pesticide. This works for a while, too.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br>
              <a:rPr lang="en-US" dirty="0" smtClean="0"/>
            </a:br>
            <a:r>
              <a:rPr lang="en-US" dirty="0" smtClean="0"/>
              <a:t>Why is this happening?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129" y="2103120"/>
            <a:ext cx="9184621" cy="37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617311"/>
            <a:ext cx="10353761" cy="1326321"/>
          </a:xfrm>
        </p:spPr>
        <p:txBody>
          <a:bodyPr/>
          <a:lstStyle/>
          <a:p>
            <a:r>
              <a:rPr lang="en-US" dirty="0" smtClean="0"/>
              <a:t>Talk with a partner for a minute, then we will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Resistance to 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141784"/>
            <a:ext cx="10353762" cy="3695136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your family didn’t realize was that they were creating an evolutionary pressure.</a:t>
            </a:r>
          </a:p>
          <a:p>
            <a:pPr lvl="1"/>
            <a:r>
              <a:rPr lang="en-US" sz="2400" dirty="0" smtClean="0"/>
              <a:t>This pressure made it advantageous (helpful) for beetles to be immune to your pesticide.</a:t>
            </a:r>
          </a:p>
          <a:p>
            <a:pPr lvl="1"/>
            <a:r>
              <a:rPr lang="en-US" sz="2400" dirty="0" smtClean="0"/>
              <a:t>Over time, there were no (or very few) beetles still vulnerable to your pesticide. </a:t>
            </a:r>
          </a:p>
          <a:p>
            <a:pPr lvl="1"/>
            <a:r>
              <a:rPr lang="en-US" sz="2400" dirty="0" smtClean="0"/>
              <a:t>Your only solution would be to change the pesticide you are using to something they are not immune to.</a:t>
            </a:r>
          </a:p>
          <a:p>
            <a:pPr lvl="1"/>
            <a:r>
              <a:rPr lang="en-US" sz="2400" b="1" i="1" u="sng" dirty="0" smtClean="0"/>
              <a:t>This phenomenon is called pesticide resistance.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1954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Always Involves: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Genetic Variation</a:t>
            </a:r>
          </a:p>
          <a:p>
            <a:r>
              <a:rPr lang="en-US" sz="2800" dirty="0" smtClean="0"/>
              <a:t>Overproduction</a:t>
            </a:r>
          </a:p>
          <a:p>
            <a:r>
              <a:rPr lang="en-US" sz="2800" dirty="0" smtClean="0"/>
              <a:t>Struggle to Survive</a:t>
            </a:r>
          </a:p>
          <a:p>
            <a:r>
              <a:rPr lang="en-US" sz="2800" dirty="0" smtClean="0"/>
              <a:t>Successful Reproduction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6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Variation: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Genetic Variation is the genetic differences between different members of a species. </a:t>
            </a:r>
          </a:p>
          <a:p>
            <a:pPr lvl="1"/>
            <a:r>
              <a:rPr lang="en-US" sz="2000" dirty="0" smtClean="0"/>
              <a:t>Found in sexual species. </a:t>
            </a:r>
            <a:endParaRPr lang="en-US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07240" y="3683246"/>
            <a:ext cx="1550193" cy="1597822"/>
            <a:chOff x="3333748" y="3836193"/>
            <a:chExt cx="1550193" cy="1597822"/>
          </a:xfrm>
        </p:grpSpPr>
        <p:sp>
          <p:nvSpPr>
            <p:cNvPr id="4" name="Oval 3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Elbow Connector 14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82259" y="3681665"/>
            <a:ext cx="1550193" cy="1597822"/>
            <a:chOff x="3333748" y="3836193"/>
            <a:chExt cx="1550193" cy="1597822"/>
          </a:xfrm>
        </p:grpSpPr>
        <p:cxnSp>
          <p:nvCxnSpPr>
            <p:cNvPr id="48" name="Elbow Connector 47"/>
            <p:cNvCxnSpPr/>
            <p:nvPr/>
          </p:nvCxnSpPr>
          <p:spPr>
            <a:xfrm rot="16200000" flipV="1">
              <a:off x="3761975" y="3879452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5400000">
              <a:off x="3749270" y="5167309"/>
              <a:ext cx="407193" cy="1000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333748" y="4028282"/>
              <a:ext cx="1285875" cy="1100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355304" y="4314031"/>
              <a:ext cx="528637" cy="528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Elbow Connector 48"/>
            <p:cNvCxnSpPr/>
            <p:nvPr/>
          </p:nvCxnSpPr>
          <p:spPr>
            <a:xfrm rot="16200000" flipV="1">
              <a:off x="3411926" y="3893738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16200000" flipV="1">
              <a:off x="4014389" y="3893737"/>
              <a:ext cx="257969" cy="17145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 rot="5400000">
              <a:off x="3451614" y="5185173"/>
              <a:ext cx="350044" cy="14763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5400000">
              <a:off x="4073127" y="5204218"/>
              <a:ext cx="350043" cy="1095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00558" y="4442622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04130" y="4578350"/>
              <a:ext cx="142875" cy="135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261372" y="3692775"/>
            <a:ext cx="1550193" cy="1597822"/>
            <a:chOff x="4471982" y="3730227"/>
            <a:chExt cx="1550193" cy="1597822"/>
          </a:xfrm>
        </p:grpSpPr>
        <p:grpSp>
          <p:nvGrpSpPr>
            <p:cNvPr id="56" name="Group 55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57" name="Elbow Connector 56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Elbow Connector 60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473973" y="3695950"/>
            <a:ext cx="1550193" cy="1597822"/>
            <a:chOff x="4471982" y="3730227"/>
            <a:chExt cx="1550193" cy="1597822"/>
          </a:xfrm>
        </p:grpSpPr>
        <p:grpSp>
          <p:nvGrpSpPr>
            <p:cNvPr id="75" name="Group 74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81" name="Elbow Connector 80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Elbow Connector 84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85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88742" y="3646544"/>
            <a:ext cx="1550193" cy="1597822"/>
            <a:chOff x="4471982" y="3730227"/>
            <a:chExt cx="1550193" cy="1597822"/>
          </a:xfrm>
        </p:grpSpPr>
        <p:grpSp>
          <p:nvGrpSpPr>
            <p:cNvPr id="92" name="Group 91"/>
            <p:cNvGrpSpPr/>
            <p:nvPr/>
          </p:nvGrpSpPr>
          <p:grpSpPr>
            <a:xfrm>
              <a:off x="4471982" y="3730227"/>
              <a:ext cx="1550193" cy="1597822"/>
              <a:chOff x="3333748" y="3836193"/>
              <a:chExt cx="1550193" cy="1597822"/>
            </a:xfrm>
          </p:grpSpPr>
          <p:cxnSp>
            <p:nvCxnSpPr>
              <p:cNvPr id="98" name="Elbow Connector 97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Elbow Connector 101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Oval 92"/>
            <p:cNvSpPr/>
            <p:nvPr/>
          </p:nvSpPr>
          <p:spPr>
            <a:xfrm>
              <a:off x="4629143" y="4100907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939571" y="4336656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223246" y="4080856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646979" y="4584903"/>
              <a:ext cx="209548" cy="29250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227619" y="4584903"/>
              <a:ext cx="209548" cy="2925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46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75" y="1399794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Genetic variation </a:t>
            </a:r>
            <a:r>
              <a:rPr lang="en-US" sz="2800" dirty="0" smtClean="0"/>
              <a:t>can often be </a:t>
            </a:r>
            <a:r>
              <a:rPr lang="en-US" sz="2800" dirty="0" smtClean="0">
                <a:solidFill>
                  <a:srgbClr val="FF0000"/>
                </a:solidFill>
              </a:rPr>
              <a:t>seen in physical appearance</a:t>
            </a:r>
            <a:r>
              <a:rPr lang="en-US" sz="2800" dirty="0" smtClean="0"/>
              <a:t>, but it is present in other parts of a creature’s physiology as well.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Immunities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Resistances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Weaknesses</a:t>
            </a:r>
          </a:p>
          <a:p>
            <a:r>
              <a:rPr lang="en-US" sz="2800" dirty="0" smtClean="0"/>
              <a:t>These are all differences between organisms in a species. </a:t>
            </a:r>
            <a:endParaRPr lang="en-US" sz="28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838200" y="5033384"/>
            <a:ext cx="8931695" cy="1647228"/>
            <a:chOff x="807240" y="4027544"/>
            <a:chExt cx="8931695" cy="1647228"/>
          </a:xfrm>
        </p:grpSpPr>
        <p:grpSp>
          <p:nvGrpSpPr>
            <p:cNvPr id="4" name="Group 3"/>
            <p:cNvGrpSpPr/>
            <p:nvPr/>
          </p:nvGrpSpPr>
          <p:grpSpPr>
            <a:xfrm>
              <a:off x="807240" y="4064246"/>
              <a:ext cx="1550193" cy="1597822"/>
              <a:chOff x="3333748" y="3836193"/>
              <a:chExt cx="1550193" cy="159782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Elbow Connector 6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lbow Connector 7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9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682259" y="4062665"/>
              <a:ext cx="1550193" cy="1597822"/>
              <a:chOff x="3333748" y="3836193"/>
              <a:chExt cx="1550193" cy="1597822"/>
            </a:xfrm>
          </p:grpSpPr>
          <p:cxnSp>
            <p:nvCxnSpPr>
              <p:cNvPr id="16" name="Elbow Connector 15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Elbow Connector 19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261372" y="4073775"/>
              <a:ext cx="1550193" cy="1597822"/>
              <a:chOff x="4471982" y="3730227"/>
              <a:chExt cx="1550193" cy="159782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471982" y="3730227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33" name="Elbow Connector 32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Elbow Connector 36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37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lbow Connector 38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lbow Connector 39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629143" y="4100907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39571" y="4336656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23246" y="4080856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646979" y="4584903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27619" y="4584903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473973" y="4076950"/>
              <a:ext cx="1550193" cy="1597822"/>
              <a:chOff x="4471982" y="3730227"/>
              <a:chExt cx="1550193" cy="159782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471982" y="3730227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50" name="Elbow Connector 49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50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Elbow Connector 53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54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lbow Connector 55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4629143" y="4100907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39571" y="4336656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3246" y="4080856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646979" y="4584903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227619" y="4584903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188742" y="4027544"/>
              <a:ext cx="1550193" cy="1597822"/>
              <a:chOff x="4471982" y="3730227"/>
              <a:chExt cx="1550193" cy="1597822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471982" y="3730227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67" name="Elbow Connector 66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Elbow Connector 67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Oval 68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Elbow Connector 70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Elbow Connector 71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72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Elbow Connector 73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74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4629143" y="4100907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939571" y="4336656"/>
                <a:ext cx="209548" cy="2925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3246" y="4080856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646979" y="4584903"/>
                <a:ext cx="209548" cy="2925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227619" y="4584903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13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populations are in stable (safe) environments they overproduce.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30152" y="2518784"/>
            <a:ext cx="8931695" cy="1647228"/>
            <a:chOff x="807240" y="4027544"/>
            <a:chExt cx="8931695" cy="1647228"/>
          </a:xfrm>
        </p:grpSpPr>
        <p:grpSp>
          <p:nvGrpSpPr>
            <p:cNvPr id="5" name="Group 4"/>
            <p:cNvGrpSpPr/>
            <p:nvPr/>
          </p:nvGrpSpPr>
          <p:grpSpPr>
            <a:xfrm>
              <a:off x="807240" y="4064246"/>
              <a:ext cx="1550193" cy="1597822"/>
              <a:chOff x="3333748" y="3836193"/>
              <a:chExt cx="1550193" cy="159782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Elbow Connector 69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82259" y="4062665"/>
              <a:ext cx="1550193" cy="1597822"/>
              <a:chOff x="3333748" y="3836193"/>
              <a:chExt cx="1550193" cy="1597822"/>
            </a:xfrm>
          </p:grpSpPr>
          <p:cxnSp>
            <p:nvCxnSpPr>
              <p:cNvPr id="58" name="Elbow Connector 57"/>
              <p:cNvCxnSpPr/>
              <p:nvPr/>
            </p:nvCxnSpPr>
            <p:spPr>
              <a:xfrm rot="16200000" flipV="1">
                <a:off x="3761975" y="3879452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/>
              <p:nvPr/>
            </p:nvCxnSpPr>
            <p:spPr>
              <a:xfrm rot="5400000">
                <a:off x="3749270" y="5167309"/>
                <a:ext cx="407193" cy="10001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3333748" y="4028282"/>
                <a:ext cx="1285875" cy="11001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55304" y="4314031"/>
                <a:ext cx="528637" cy="528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Elbow Connector 61"/>
              <p:cNvCxnSpPr/>
              <p:nvPr/>
            </p:nvCxnSpPr>
            <p:spPr>
              <a:xfrm rot="16200000" flipV="1">
                <a:off x="3411926" y="3893738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/>
              <p:nvPr/>
            </p:nvCxnSpPr>
            <p:spPr>
              <a:xfrm rot="16200000" flipV="1">
                <a:off x="4014389" y="3893737"/>
                <a:ext cx="257969" cy="17145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 rot="5400000">
                <a:off x="3451614" y="5185173"/>
                <a:ext cx="350044" cy="147639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/>
              <p:nvPr/>
            </p:nvCxnSpPr>
            <p:spPr>
              <a:xfrm rot="5400000">
                <a:off x="4073127" y="5204218"/>
                <a:ext cx="350043" cy="10954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>
                <a:off x="4500558" y="4442622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504130" y="4578350"/>
                <a:ext cx="142875" cy="1357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261372" y="4073775"/>
              <a:ext cx="1550193" cy="1597822"/>
              <a:chOff x="4471982" y="3730227"/>
              <a:chExt cx="1550193" cy="159782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471982" y="3730227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48" name="Elbow Connector 47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Elbow Connector 51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52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53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54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4629143" y="4100907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39571" y="4336656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223246" y="4080856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646979" y="4584903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7619" y="4584903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473973" y="4076950"/>
              <a:ext cx="1550193" cy="1597822"/>
              <a:chOff x="4471982" y="3730227"/>
              <a:chExt cx="1550193" cy="159782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71982" y="3730227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32" name="Elbow Connector 31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Elbow Connector 35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lbow Connector 36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37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lbow Connector 38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4629143" y="4100907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39571" y="4336656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23246" y="4080856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646979" y="4584903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27619" y="4584903"/>
                <a:ext cx="209548" cy="2925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188742" y="4027544"/>
              <a:ext cx="1550193" cy="1597822"/>
              <a:chOff x="4471982" y="3730227"/>
              <a:chExt cx="1550193" cy="159782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471982" y="3730227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16" name="Elbow Connector 15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Elbow Connector 16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Elbow Connector 19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lbow Connector 20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lbow Connector 22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4629143" y="4100907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939571" y="4336656"/>
                <a:ext cx="209548" cy="2925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23246" y="4080856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46979" y="4584903"/>
                <a:ext cx="209548" cy="29250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27619" y="4584903"/>
                <a:ext cx="209548" cy="29250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82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populations are in stable (safe) environments they overproduce. 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1630152" y="2518784"/>
            <a:ext cx="8988618" cy="3369599"/>
            <a:chOff x="1630152" y="2518784"/>
            <a:chExt cx="8988618" cy="3369599"/>
          </a:xfrm>
        </p:grpSpPr>
        <p:grpSp>
          <p:nvGrpSpPr>
            <p:cNvPr id="4" name="Group 3"/>
            <p:cNvGrpSpPr/>
            <p:nvPr/>
          </p:nvGrpSpPr>
          <p:grpSpPr>
            <a:xfrm>
              <a:off x="1630152" y="2518784"/>
              <a:ext cx="8931695" cy="1647228"/>
              <a:chOff x="807240" y="4027544"/>
              <a:chExt cx="8931695" cy="164722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07240" y="4064246"/>
                <a:ext cx="1550193" cy="1597822"/>
                <a:chOff x="3333748" y="3836193"/>
                <a:chExt cx="1550193" cy="1597822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Elbow Connector 69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Elbow Connector 70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Elbow Connector 71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72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Elbow Connector 73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Elbow Connector 74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682259" y="4062665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58" name="Elbow Connector 57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Elbow Connector 61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lbow Connector 64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61372" y="4073775"/>
                <a:ext cx="1550193" cy="1597822"/>
                <a:chOff x="4471982" y="3730227"/>
                <a:chExt cx="1550193" cy="159782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471982" y="3730227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48" name="Elbow Connector 47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Elbow Connector 48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Oval 49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2" name="Elbow Connector 51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Elbow Connector 52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Elbow Connector 53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Elbow Connector 54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Oval 55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Oval 42"/>
                <p:cNvSpPr/>
                <p:nvPr/>
              </p:nvSpPr>
              <p:spPr>
                <a:xfrm>
                  <a:off x="4629143" y="4100907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939571" y="4336656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223246" y="4080856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646979" y="4584903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227619" y="4584903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473973" y="4076950"/>
                <a:ext cx="1550193" cy="1597822"/>
                <a:chOff x="4471982" y="3730227"/>
                <a:chExt cx="1550193" cy="1597822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471982" y="3730227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32" name="Elbow Connector 31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Elbow Connector 32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" name="Elbow Connector 35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Elbow Connector 36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Elbow Connector 37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Elbow Connector 38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Oval 39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4629143" y="4100907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939571" y="4336656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223246" y="4080856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646979" y="4584903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227619" y="4584903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8188742" y="4027544"/>
                <a:ext cx="1550193" cy="1597822"/>
                <a:chOff x="4471982" y="3730227"/>
                <a:chExt cx="1550193" cy="159782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471982" y="3730227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16" name="Elbow Connector 15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Elbow Connector 16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Oval 17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Elbow Connector 19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Elbow Connector 20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Elbow Connector 21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Elbow Connector 22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Oval 23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>
                <a:xfrm>
                  <a:off x="4629143" y="4100907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939571" y="4336656"/>
                  <a:ext cx="209548" cy="292503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223246" y="4080856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646979" y="4584903"/>
                  <a:ext cx="209548" cy="292503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227619" y="4584903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1687075" y="4241155"/>
              <a:ext cx="8931695" cy="1647228"/>
              <a:chOff x="807240" y="4027544"/>
              <a:chExt cx="8931695" cy="1647228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807240" y="4064246"/>
                <a:ext cx="1550193" cy="1597822"/>
                <a:chOff x="3333748" y="3836193"/>
                <a:chExt cx="1550193" cy="1597822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4" name="Elbow Connector 143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Elbow Connector 144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Elbow Connector 145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Elbow Connector 146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Elbow Connector 147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Elbow Connector 148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Oval 149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682259" y="4062665"/>
                <a:ext cx="1550193" cy="1597822"/>
                <a:chOff x="3333748" y="3836193"/>
                <a:chExt cx="1550193" cy="1597822"/>
              </a:xfrm>
            </p:grpSpPr>
            <p:cxnSp>
              <p:nvCxnSpPr>
                <p:cNvPr id="132" name="Elbow Connector 131"/>
                <p:cNvCxnSpPr/>
                <p:nvPr/>
              </p:nvCxnSpPr>
              <p:spPr>
                <a:xfrm rot="16200000" flipV="1">
                  <a:off x="3761975" y="3879452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Elbow Connector 132"/>
                <p:cNvCxnSpPr/>
                <p:nvPr/>
              </p:nvCxnSpPr>
              <p:spPr>
                <a:xfrm rot="5400000">
                  <a:off x="3749270" y="5167309"/>
                  <a:ext cx="407193" cy="10001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val 133"/>
                <p:cNvSpPr/>
                <p:nvPr/>
              </p:nvSpPr>
              <p:spPr>
                <a:xfrm>
                  <a:off x="3333748" y="4028282"/>
                  <a:ext cx="1285875" cy="110013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4355304" y="4314031"/>
                  <a:ext cx="528637" cy="5286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6" name="Elbow Connector 135"/>
                <p:cNvCxnSpPr/>
                <p:nvPr/>
              </p:nvCxnSpPr>
              <p:spPr>
                <a:xfrm rot="16200000" flipV="1">
                  <a:off x="3411926" y="3893738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Elbow Connector 136"/>
                <p:cNvCxnSpPr/>
                <p:nvPr/>
              </p:nvCxnSpPr>
              <p:spPr>
                <a:xfrm rot="16200000" flipV="1">
                  <a:off x="4014389" y="3893737"/>
                  <a:ext cx="257969" cy="17145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Elbow Connector 137"/>
                <p:cNvCxnSpPr/>
                <p:nvPr/>
              </p:nvCxnSpPr>
              <p:spPr>
                <a:xfrm rot="5400000">
                  <a:off x="3451614" y="5185173"/>
                  <a:ext cx="350044" cy="14763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Elbow Connector 138"/>
                <p:cNvCxnSpPr/>
                <p:nvPr/>
              </p:nvCxnSpPr>
              <p:spPr>
                <a:xfrm rot="5400000">
                  <a:off x="4073127" y="5204218"/>
                  <a:ext cx="350043" cy="109542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39"/>
                <p:cNvSpPr/>
                <p:nvPr/>
              </p:nvSpPr>
              <p:spPr>
                <a:xfrm>
                  <a:off x="4500558" y="4442622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4504130" y="4578350"/>
                  <a:ext cx="142875" cy="1357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6261372" y="4073775"/>
                <a:ext cx="1550193" cy="1597822"/>
                <a:chOff x="4471982" y="3730227"/>
                <a:chExt cx="1550193" cy="1597822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4471982" y="3730227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122" name="Elbow Connector 121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Elbow Connector 122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Oval 123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6" name="Elbow Connector 125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Elbow Connector 126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Elbow Connector 127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Elbow Connector 128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Oval 129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7" name="Oval 116"/>
                <p:cNvSpPr/>
                <p:nvPr/>
              </p:nvSpPr>
              <p:spPr>
                <a:xfrm>
                  <a:off x="4629143" y="4100907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939571" y="4336656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223246" y="4080856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646979" y="4584903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27619" y="4584903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4473973" y="4076950"/>
                <a:ext cx="1550193" cy="1597822"/>
                <a:chOff x="4471982" y="3730227"/>
                <a:chExt cx="1550193" cy="1597822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4471982" y="3730227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106" name="Elbow Connector 105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Elbow Connector 106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Oval 107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0" name="Elbow Connector 109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Elbow Connector 110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Elbow Connector 111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Elbow Connector 112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Oval 113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" name="Oval 100"/>
                <p:cNvSpPr/>
                <p:nvPr/>
              </p:nvSpPr>
              <p:spPr>
                <a:xfrm>
                  <a:off x="4629143" y="4100907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939571" y="4336656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5223246" y="4080856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646979" y="4584903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227619" y="4584903"/>
                  <a:ext cx="209548" cy="2925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8188742" y="4027544"/>
                <a:ext cx="1550193" cy="1597822"/>
                <a:chOff x="4471982" y="3730227"/>
                <a:chExt cx="1550193" cy="1597822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4471982" y="3730227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90" name="Elbow Connector 89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Elbow Connector 90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Oval 91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4" name="Elbow Connector 93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Elbow Connector 94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Elbow Connector 95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Elbow Connector 96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Oval 97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5" name="Oval 84"/>
                <p:cNvSpPr/>
                <p:nvPr/>
              </p:nvSpPr>
              <p:spPr>
                <a:xfrm>
                  <a:off x="4629143" y="4100907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939571" y="4336656"/>
                  <a:ext cx="209548" cy="292503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223246" y="4080856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646979" y="4584903"/>
                  <a:ext cx="209548" cy="292503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227619" y="4584903"/>
                  <a:ext cx="209548" cy="29250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83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populations are in stable (safe) environments they overproduce. </a:t>
            </a:r>
            <a:endParaRPr lang="en-US" dirty="0"/>
          </a:p>
        </p:txBody>
      </p:sp>
      <p:grpSp>
        <p:nvGrpSpPr>
          <p:cNvPr id="451" name="Group 450"/>
          <p:cNvGrpSpPr/>
          <p:nvPr/>
        </p:nvGrpSpPr>
        <p:grpSpPr>
          <a:xfrm>
            <a:off x="403899" y="2538507"/>
            <a:ext cx="11480597" cy="3381921"/>
            <a:chOff x="403899" y="2538507"/>
            <a:chExt cx="11480597" cy="3381921"/>
          </a:xfrm>
        </p:grpSpPr>
        <p:grpSp>
          <p:nvGrpSpPr>
            <p:cNvPr id="152" name="Group 151"/>
            <p:cNvGrpSpPr/>
            <p:nvPr/>
          </p:nvGrpSpPr>
          <p:grpSpPr>
            <a:xfrm>
              <a:off x="403899" y="2538507"/>
              <a:ext cx="5692101" cy="3359373"/>
              <a:chOff x="1630152" y="2518784"/>
              <a:chExt cx="8988618" cy="336959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30152" y="2518784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0" name="Elbow Connector 69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Elbow Connector 70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Elbow Connector 71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Elbow Connector 72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Elbow Connector 73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Elbow Connector 74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75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58" name="Elbow Connector 57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Elbow Connector 58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2" name="Elbow Connector 61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Elbow Connector 62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Elbow Connector 63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Elbow Connector 64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Oval 65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48" name="Elbow Connector 4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Elbow Connector 4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2" name="Elbow Connector 5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Elbow Connector 5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Elbow Connector 5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Elbow Connector 5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3" name="Oval 42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2" name="Elbow Connector 3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Elbow Connector 3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6" name="Elbow Connector 3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Elbow Connector 3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Elbow Connector 3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Elbow Connector 3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" name="Oval 26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6" name="Elbow Connector 15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Elbow Connector 1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" name="Elbow Connector 19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Elbow Connector 20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Elbow Connector 21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Elbow Connector 22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" name="Oval 10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8" name="Group 77"/>
              <p:cNvGrpSpPr/>
              <p:nvPr/>
            </p:nvGrpSpPr>
            <p:grpSpPr>
              <a:xfrm>
                <a:off x="1687075" y="4241155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142" name="Oval 141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4" name="Elbow Connector 143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Elbow Connector 144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Elbow Connector 145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Elbow Connector 146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Elbow Connector 147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Elbow Connector 148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0" name="Oval 149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132" name="Elbow Connector 131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Elbow Connector 132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Oval 133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6" name="Elbow Connector 135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Elbow Connector 136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Elbow Connector 137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Elbow Connector 138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" name="Oval 139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22" name="Elbow Connector 12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Elbow Connector 12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6" name="Elbow Connector 12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Elbow Connector 12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Elbow Connector 12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Elbow Connector 12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7" name="Oval 116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06" name="Elbow Connector 105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Elbow Connector 10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0" name="Elbow Connector 109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Elbow Connector 110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Elbow Connector 111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Elbow Connector 112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1" name="Oval 100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90" name="Elbow Connector 8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Elbow Connector 90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4" name="Elbow Connector 9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Elbow Connector 9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Elbow Connector 9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Elbow Connector 9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5" name="Oval 84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02" name="Group 301"/>
            <p:cNvGrpSpPr/>
            <p:nvPr/>
          </p:nvGrpSpPr>
          <p:grpSpPr>
            <a:xfrm>
              <a:off x="6192395" y="2561055"/>
              <a:ext cx="5692101" cy="3359373"/>
              <a:chOff x="1630152" y="2518784"/>
              <a:chExt cx="8988618" cy="3369599"/>
            </a:xfrm>
          </p:grpSpPr>
          <p:grpSp>
            <p:nvGrpSpPr>
              <p:cNvPr id="303" name="Group 302"/>
              <p:cNvGrpSpPr/>
              <p:nvPr/>
            </p:nvGrpSpPr>
            <p:grpSpPr>
              <a:xfrm>
                <a:off x="1630152" y="2518784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378" name="Group 377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441" name="Oval 440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3" name="Elbow Connector 442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Elbow Connector 443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Elbow Connector 444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Elbow Connector 445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Elbow Connector 446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Elbow Connector 447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9" name="Oval 448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9" name="Group 378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431" name="Elbow Connector 430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Elbow Connector 431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3" name="Oval 432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35" name="Elbow Connector 434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Elbow Connector 435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Elbow Connector 436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Elbow Connector 437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9" name="Oval 438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0" name="Group 379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415" name="Group 414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421" name="Elbow Connector 42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Elbow Connector 421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5" name="Elbow Connector 42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Elbow Connector 42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Elbow Connector 42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Elbow Connector 42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6" name="Oval 415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" name="Group 380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405" name="Elbow Connector 404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Elbow Connector 405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8" name="Oval 407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09" name="Elbow Connector 408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Elbow Connector 409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Elbow Connector 410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Elbow Connector 411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0" name="Oval 399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" name="Group 381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89" name="Elbow Connector 388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Elbow Connector 389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1" name="Oval 39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93" name="Elbow Connector 392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Elbow Connector 393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Elbow Connector 394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Elbow Connector 395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4" name="Oval 383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4" name="Group 303"/>
              <p:cNvGrpSpPr/>
              <p:nvPr/>
            </p:nvGrpSpPr>
            <p:grpSpPr>
              <a:xfrm>
                <a:off x="1687075" y="4241155"/>
                <a:ext cx="8931695" cy="1647228"/>
                <a:chOff x="807240" y="4027544"/>
                <a:chExt cx="8931695" cy="1647228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807240" y="4064246"/>
                  <a:ext cx="1550193" cy="1597822"/>
                  <a:chOff x="3333748" y="3836193"/>
                  <a:chExt cx="1550193" cy="1597822"/>
                </a:xfrm>
              </p:grpSpPr>
              <p:sp>
                <p:nvSpPr>
                  <p:cNvPr id="368" name="Oval 367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0" name="Elbow Connector 369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Elbow Connector 370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Elbow Connector 371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Elbow Connector 372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Elbow Connector 373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Elbow Connector 374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6" name="Oval 375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2682259" y="4062665"/>
                  <a:ext cx="1550193" cy="1597822"/>
                  <a:chOff x="3333748" y="3836193"/>
                  <a:chExt cx="1550193" cy="1597822"/>
                </a:xfrm>
              </p:grpSpPr>
              <p:cxnSp>
                <p:nvCxnSpPr>
                  <p:cNvPr id="358" name="Elbow Connector 357"/>
                  <p:cNvCxnSpPr/>
                  <p:nvPr/>
                </p:nvCxnSpPr>
                <p:spPr>
                  <a:xfrm rot="16200000" flipV="1">
                    <a:off x="3761975" y="3879452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Elbow Connector 358"/>
                  <p:cNvCxnSpPr/>
                  <p:nvPr/>
                </p:nvCxnSpPr>
                <p:spPr>
                  <a:xfrm rot="5400000">
                    <a:off x="3749270" y="5167309"/>
                    <a:ext cx="407193" cy="100014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0" name="Oval 359"/>
                  <p:cNvSpPr/>
                  <p:nvPr/>
                </p:nvSpPr>
                <p:spPr>
                  <a:xfrm>
                    <a:off x="3333748" y="4028282"/>
                    <a:ext cx="1285875" cy="110013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4355304" y="4314031"/>
                    <a:ext cx="528637" cy="52863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2" name="Elbow Connector 361"/>
                  <p:cNvCxnSpPr/>
                  <p:nvPr/>
                </p:nvCxnSpPr>
                <p:spPr>
                  <a:xfrm rot="16200000" flipV="1">
                    <a:off x="3411926" y="3893738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Elbow Connector 362"/>
                  <p:cNvCxnSpPr/>
                  <p:nvPr/>
                </p:nvCxnSpPr>
                <p:spPr>
                  <a:xfrm rot="16200000" flipV="1">
                    <a:off x="4014389" y="3893737"/>
                    <a:ext cx="257969" cy="17145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Elbow Connector 363"/>
                  <p:cNvCxnSpPr/>
                  <p:nvPr/>
                </p:nvCxnSpPr>
                <p:spPr>
                  <a:xfrm rot="5400000">
                    <a:off x="3451614" y="5185173"/>
                    <a:ext cx="350044" cy="1476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Elbow Connector 364"/>
                  <p:cNvCxnSpPr/>
                  <p:nvPr/>
                </p:nvCxnSpPr>
                <p:spPr>
                  <a:xfrm rot="5400000">
                    <a:off x="4073127" y="5204218"/>
                    <a:ext cx="350043" cy="109542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6" name="Oval 365"/>
                  <p:cNvSpPr/>
                  <p:nvPr/>
                </p:nvSpPr>
                <p:spPr>
                  <a:xfrm>
                    <a:off x="4500558" y="4442622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Oval 366"/>
                  <p:cNvSpPr/>
                  <p:nvPr/>
                </p:nvSpPr>
                <p:spPr>
                  <a:xfrm>
                    <a:off x="4504130" y="4578350"/>
                    <a:ext cx="142875" cy="1357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6261372" y="4073775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48" name="Elbow Connector 34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Elbow Connector 34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0" name="Oval 34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52" name="Elbow Connector 35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Elbow Connector 35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Elbow Connector 35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Elbow Connector 35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6" name="Oval 35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7" name="Oval 35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43" name="Oval 342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4473973" y="4076950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32" name="Elbow Connector 33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3" name="Elbow Connector 33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36" name="Elbow Connector 33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Elbow Connector 33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Elbow Connector 33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Elbow Connector 33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0" name="Oval 33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1" name="Oval 34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7" name="Oval 326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8188742" y="4027544"/>
                  <a:ext cx="1550193" cy="1597822"/>
                  <a:chOff x="4471982" y="3730227"/>
                  <a:chExt cx="1550193" cy="1597822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4471982" y="3730227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16" name="Elbow Connector 315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" name="Elbow Connector 31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Oval 31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0" name="Elbow Connector 319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Elbow Connector 320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Elbow Connector 321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Elbow Connector 322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4" name="Oval 323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" name="Oval 324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1" name="Oval 310"/>
                  <p:cNvSpPr/>
                  <p:nvPr/>
                </p:nvSpPr>
                <p:spPr>
                  <a:xfrm>
                    <a:off x="4629143" y="4100907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4939571" y="4336656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5223246" y="4080856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4646979" y="4584903"/>
                    <a:ext cx="209548" cy="29250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5227619" y="4584903"/>
                    <a:ext cx="209548" cy="292503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077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populations are in stable (safe) environments they overproduce. </a:t>
            </a:r>
            <a:endParaRPr lang="en-US" dirty="0"/>
          </a:p>
        </p:txBody>
      </p:sp>
      <p:grpSp>
        <p:nvGrpSpPr>
          <p:cNvPr id="153" name="Group 152"/>
          <p:cNvGrpSpPr/>
          <p:nvPr/>
        </p:nvGrpSpPr>
        <p:grpSpPr>
          <a:xfrm>
            <a:off x="403899" y="2538506"/>
            <a:ext cx="11450915" cy="4225435"/>
            <a:chOff x="403899" y="2538506"/>
            <a:chExt cx="11450915" cy="4225435"/>
          </a:xfrm>
        </p:grpSpPr>
        <p:grpSp>
          <p:nvGrpSpPr>
            <p:cNvPr id="451" name="Group 450"/>
            <p:cNvGrpSpPr/>
            <p:nvPr/>
          </p:nvGrpSpPr>
          <p:grpSpPr>
            <a:xfrm>
              <a:off x="403899" y="2538507"/>
              <a:ext cx="5631141" cy="2079213"/>
              <a:chOff x="403899" y="2538507"/>
              <a:chExt cx="11480597" cy="3381921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403899" y="2538507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0" name="Elbow Connector 6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Elbow Connector 70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Elbow Connector 71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Elbow Connector 7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Elbow Connector 7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Elbow Connector 7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58" name="Elbow Connector 5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Elbow Connector 5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2" name="Elbow Connector 6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Elbow Connector 6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Elbow Connector 6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Elbow Connector 6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8" name="Elbow Connector 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Elbow Connector 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" name="Elbow Connector 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Elbow Connector 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Elbow Connector 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Elbow Connector 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2" name="Elbow Connector 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Elbow Connector 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" name="Elbow Connector 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Elbow Connector 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Elbow Connector 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Elbow Connector 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6" name="Elbow Connector 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Elbow Connector 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Oval 1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Oval 1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" name="Elbow Connector 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Elbow Connector 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Elbow Connector 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Elbow Connector 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Oval 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Oval 14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4" name="Elbow Connector 143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Elbow Connector 14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Elbow Connector 14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Elbow Connector 14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Elbow Connector 14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Elbow Connector 14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32" name="Elbow Connector 13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Elbow Connector 13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6" name="Elbow Connector 13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Elbow Connector 13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Elbow Connector 13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Elbow Connector 13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Oval 14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22" name="Elbow Connector 12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Elbow Connector 12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4" name="Oval 12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6" name="Elbow Connector 12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Elbow Connector 12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Elbow Connector 12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Elbow Connector 12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0" name="Oval 12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6" name="Elbow Connector 10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Elbow Connector 10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8" name="Oval 10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Oval 10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0" name="Elbow Connector 10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Elbow Connector 11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Elbow Connector 11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Elbow Connector 11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4" name="Oval 11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90" name="Elbow Connector 8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Elbow Connector 9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2" name="Oval 9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Oval 9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4" name="Elbow Connector 9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Elbow Connector 9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Elbow Connector 9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Elbow Connector 9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2" name="Group 301"/>
              <p:cNvGrpSpPr/>
              <p:nvPr/>
            </p:nvGrpSpPr>
            <p:grpSpPr>
              <a:xfrm>
                <a:off x="6192395" y="2561055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378" name="Group 377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43" name="Elbow Connector 442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Elbow Connector 44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Elbow Connector 44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Elbow Connector 445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Elbow Connector 44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Elbow Connector 44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9" name="Oval 44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Oval 44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9" name="Group 378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431" name="Elbow Connector 43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Elbow Connector 431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5" name="Elbow Connector 43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Elbow Connector 43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Elbow Connector 43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Elbow Connector 43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415" name="Group 414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21" name="Elbow Connector 4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2" name="Elbow Connector 4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3" name="Oval 4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4" name="Oval 4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5" name="Elbow Connector 42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" name="Elbow Connector 42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7" name="Elbow Connector 4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8" name="Elbow Connector 4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9" name="Oval 4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" name="Oval 4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399" name="Group 398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405" name="Elbow Connector 4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Elbow Connector 4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7" name="Oval 4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8" name="Oval 4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9" name="Elbow Connector 4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" name="Elbow Connector 4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" name="Elbow Connector 4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2" name="Elbow Connector 4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3" name="Oval 4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" name="Oval 4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383" name="Group 382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89" name="Elbow Connector 38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0" name="Elbow Connector 3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1" name="Oval 39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2" name="Oval 39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93" name="Elbow Connector 39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4" name="Elbow Connector 39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" name="Elbow Connector 39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" name="Elbow Connector 39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84" name="Oval 383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305" name="Group 304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368" name="Oval 36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Oval 36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0" name="Elbow Connector 36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Elbow Connector 370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Elbow Connector 371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3" name="Elbow Connector 37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4" name="Elbow Connector 37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Elbow Connector 37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6" name="Group 305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358" name="Elbow Connector 35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Elbow Connector 35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Oval 36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62" name="Elbow Connector 36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Elbow Connector 36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Elbow Connector 36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Elbow Connector 36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6" name="Oval 36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7" name="Oval 36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7" name="Group 306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342" name="Group 341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48" name="Elbow Connector 3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9" name="Elbow Connector 3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2" name="Elbow Connector 3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Elbow Connector 3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Elbow Connector 3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Elbow Connector 3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43" name="Oval 342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4" name="Oval 343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Oval 344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Oval 345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Oval 346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326" name="Group 325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32" name="Elbow Connector 3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3" name="Elbow Connector 3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4" name="Oval 3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Oval 3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6" name="Elbow Connector 3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" name="Elbow Connector 3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8" name="Elbow Connector 3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9" name="Elbow Connector 3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310" name="Group 30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316" name="Elbow Connector 3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7" name="Elbow Connector 3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8" name="Oval 31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20" name="Elbow Connector 3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Elbow Connector 3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" name="Elbow Connector 3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3" name="Elbow Connector 3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Oval 31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Oval 31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Oval 31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52" name="Group 751"/>
            <p:cNvGrpSpPr/>
            <p:nvPr/>
          </p:nvGrpSpPr>
          <p:grpSpPr>
            <a:xfrm>
              <a:off x="6191361" y="2538506"/>
              <a:ext cx="5631141" cy="2079213"/>
              <a:chOff x="403899" y="2538507"/>
              <a:chExt cx="11480597" cy="3381921"/>
            </a:xfrm>
          </p:grpSpPr>
          <p:grpSp>
            <p:nvGrpSpPr>
              <p:cNvPr id="753" name="Group 752"/>
              <p:cNvGrpSpPr/>
              <p:nvPr/>
            </p:nvGrpSpPr>
            <p:grpSpPr>
              <a:xfrm>
                <a:off x="403899" y="2538507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903" name="Group 902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978" name="Group 977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041" name="Oval 104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2" name="Oval 104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43" name="Elbow Connector 1042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4" name="Elbow Connector 104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Elbow Connector 104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6" name="Elbow Connector 1045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Elbow Connector 104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8" name="Elbow Connector 104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9" name="Oval 104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0" name="Oval 104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9" name="Group 978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031" name="Elbow Connector 103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2" name="Elbow Connector 1031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33" name="Oval 1032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Oval 1033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35" name="Elbow Connector 103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6" name="Elbow Connector 103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Elbow Connector 103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Elbow Connector 103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39" name="Oval 103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0" name="Oval 103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0" name="Group 979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015" name="Group 1014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21" name="Elbow Connector 102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2" name="Elbow Connector 102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23" name="Oval 102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4" name="Oval 102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25" name="Elbow Connector 102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6" name="Elbow Connector 102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7" name="Elbow Connector 102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8" name="Elbow Connector 102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16" name="Oval 1015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Oval 1016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8" name="Oval 1017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Oval 1018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0" name="Oval 1019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999" name="Group 998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05" name="Elbow Connector 100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6" name="Elbow Connector 100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09" name="Elbow Connector 100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0" name="Elbow Connector 100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1" name="Elbow Connector 101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2" name="Elbow Connector 101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00" name="Oval 999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1" name="Oval 1000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Oval 1001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3" name="Oval 1002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4" name="Oval 1003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989" name="Elbow Connector 98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" name="Elbow Connector 98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91" name="Oval 99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2" name="Oval 99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93" name="Elbow Connector 99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4" name="Elbow Connector 99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5" name="Elbow Connector 99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6" name="Elbow Connector 99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84" name="Oval 983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Oval 984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6" name="Oval 985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7" name="Oval 986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8" name="Oval 987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4" name="Group 903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905" name="Group 904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968" name="Oval 96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9" name="Oval 96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70" name="Elbow Connector 96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1" name="Elbow Connector 970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Elbow Connector 971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3" name="Elbow Connector 97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4" name="Elbow Connector 97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5" name="Elbow Connector 97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6" name="Oval 97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Oval 97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6" name="Group 905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958" name="Elbow Connector 95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9" name="Elbow Connector 95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60" name="Oval 95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1" name="Oval 96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62" name="Elbow Connector 96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3" name="Elbow Connector 96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Elbow Connector 96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5" name="Elbow Connector 96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66" name="Oval 96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7" name="Oval 96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7" name="Group 906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942" name="Group 941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948" name="Elbow Connector 94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9" name="Elbow Connector 94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52" name="Elbow Connector 95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" name="Elbow Connector 95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" name="Elbow Connector 95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" name="Elbow Connector 95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43" name="Oval 942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4" name="Oval 943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Oval 944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6" name="Oval 945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7" name="Oval 946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8" name="Group 907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926" name="Group 925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932" name="Elbow Connector 93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" name="Elbow Connector 93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36" name="Elbow Connector 93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" name="Elbow Connector 93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" name="Elbow Connector 93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" name="Elbow Connector 93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40" name="Oval 93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1" name="Oval 94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27" name="Oval 926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8" name="Oval 927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9" name="Oval 928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0" name="Oval 929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1" name="Oval 930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9" name="Group 908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910" name="Group 90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916" name="Elbow Connector 91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" name="Elbow Connector 91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9" name="Oval 91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20" name="Elbow Connector 91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" name="Elbow Connector 92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" name="Elbow Connector 92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" name="Elbow Connector 92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11" name="Oval 91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2" name="Oval 91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Oval 91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4" name="Oval 91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Oval 91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54" name="Group 753"/>
              <p:cNvGrpSpPr/>
              <p:nvPr/>
            </p:nvGrpSpPr>
            <p:grpSpPr>
              <a:xfrm>
                <a:off x="6192395" y="2561055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755" name="Group 754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830" name="Group 829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893" name="Oval 892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4" name="Oval 893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95" name="Elbow Connector 894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Elbow Connector 89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7" name="Elbow Connector 89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Elbow Connector 897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Elbow Connector 898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Elbow Connector 899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01" name="Oval 900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Oval 901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1" name="Group 830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883" name="Elbow Connector 882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4" name="Elbow Connector 883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5" name="Oval 884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6" name="Oval 885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87" name="Elbow Connector 886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8" name="Elbow Connector 887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9" name="Elbow Connector 888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0" name="Elbow Connector 889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91" name="Oval 890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2" name="Oval 891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867" name="Group 866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73" name="Elbow Connector 87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4" name="Elbow Connector 87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5" name="Oval 87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6" name="Oval 87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77" name="Elbow Connector 87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" name="Elbow Connector 87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" name="Elbow Connector 87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" name="Elbow Connector 87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1" name="Oval 88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2" name="Oval 88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68" name="Oval 867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9" name="Oval 868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Oval 869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1" name="Oval 870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2" name="Oval 871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3" name="Group 832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851" name="Group 850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57" name="Elbow Connector 85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" name="Elbow Connector 85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9" name="Oval 85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0" name="Oval 85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61" name="Elbow Connector 86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" name="Elbow Connector 86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" name="Elbow Connector 86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" name="Elbow Connector 86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5" name="Oval 86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6" name="Oval 86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52" name="Oval 851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Oval 852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4" name="Oval 853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5" name="Oval 854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6" name="Oval 855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4" name="Group 833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835" name="Group 834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41" name="Elbow Connector 84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" name="Elbow Connector 84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3" name="Oval 84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4" name="Oval 84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45" name="Elbow Connector 84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" name="Elbow Connector 84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" name="Elbow Connector 84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" name="Elbow Connector 84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49" name="Oval 84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0" name="Oval 84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36" name="Oval 835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7" name="Oval 836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8" name="Oval 837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9" name="Oval 838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0" name="Oval 839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6" name="Group 755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757" name="Group 756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820" name="Oval 81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1" name="Oval 82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22" name="Elbow Connector 82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Elbow Connector 822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4" name="Elbow Connector 823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5" name="Elbow Connector 824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6" name="Elbow Connector 82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7" name="Elbow Connector 82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8" name="Oval 82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9" name="Oval 82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810" name="Elbow Connector 80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Elbow Connector 810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2" name="Oval 81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Oval 81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14" name="Elbow Connector 81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Elbow Connector 81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6" name="Elbow Connector 81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7" name="Elbow Connector 81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8" name="Oval 81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Oval 81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9" name="Group 758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794" name="Group 793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800" name="Elbow Connector 79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1" name="Elbow Connector 80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2" name="Oval 80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3" name="Oval 80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04" name="Elbow Connector 80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5" name="Elbow Connector 80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6" name="Elbow Connector 80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7" name="Elbow Connector 80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8" name="Oval 80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9" name="Oval 80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95" name="Oval 794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Oval 795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7" name="Oval 796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8" name="Oval 797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9" name="Oval 798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0" name="Group 759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778" name="Group 777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84" name="Elbow Connector 78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5" name="Elbow Connector 78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86" name="Oval 78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7" name="Oval 78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88" name="Elbow Connector 78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9" name="Elbow Connector 78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0" name="Elbow Connector 78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1" name="Elbow Connector 79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2" name="Oval 79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3" name="Oval 79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79" name="Oval 778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0" name="Oval 779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1" name="Oval 780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Oval 781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Oval 782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1" name="Group 760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762" name="Group 761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768" name="Elbow Connector 76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9" name="Elbow Connector 76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0" name="Oval 76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1" name="Oval 77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72" name="Elbow Connector 77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3" name="Elbow Connector 77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4" name="Elbow Connector 77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5" name="Elbow Connector 77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6" name="Oval 77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7" name="Oval 77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63" name="Oval 762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4" name="Oval 763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Oval 764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Oval 765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7" name="Oval 766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051" name="Group 1050"/>
            <p:cNvGrpSpPr/>
            <p:nvPr/>
          </p:nvGrpSpPr>
          <p:grpSpPr>
            <a:xfrm>
              <a:off x="421023" y="4684728"/>
              <a:ext cx="5631141" cy="2079213"/>
              <a:chOff x="403899" y="2538507"/>
              <a:chExt cx="11480597" cy="3381921"/>
            </a:xfrm>
          </p:grpSpPr>
          <p:grpSp>
            <p:nvGrpSpPr>
              <p:cNvPr id="1052" name="Group 1051"/>
              <p:cNvGrpSpPr/>
              <p:nvPr/>
            </p:nvGrpSpPr>
            <p:grpSpPr>
              <a:xfrm>
                <a:off x="403899" y="2538507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1202" name="Group 1201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277" name="Group 1276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340" name="Oval 133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1" name="Oval 134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42" name="Elbow Connector 134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3" name="Elbow Connector 1342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4" name="Elbow Connector 1343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5" name="Elbow Connector 1344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6" name="Elbow Connector 134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7" name="Elbow Connector 134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8" name="Oval 134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9" name="Oval 134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78" name="Group 1277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330" name="Elbow Connector 132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1" name="Elbow Connector 1330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32" name="Oval 133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3" name="Oval 133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34" name="Elbow Connector 133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5" name="Elbow Connector 133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6" name="Elbow Connector 1335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7" name="Elbow Connector 1336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38" name="Oval 1337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9" name="Oval 1338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79" name="Group 1278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314" name="Group 1313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320" name="Elbow Connector 131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1" name="Elbow Connector 132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22" name="Oval 132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3" name="Oval 132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24" name="Elbow Connector 132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5" name="Elbow Connector 132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6" name="Elbow Connector 132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7" name="Elbow Connector 132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28" name="Oval 132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9" name="Oval 132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15" name="Oval 1314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6" name="Oval 1315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7" name="Oval 1316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8" name="Oval 1317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9" name="Oval 1318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0" name="Group 1279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298" name="Group 1297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304" name="Elbow Connector 130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5" name="Elbow Connector 130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06" name="Oval 130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7" name="Oval 130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08" name="Elbow Connector 130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9" name="Elbow Connector 130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0" name="Elbow Connector 130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1" name="Elbow Connector 131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12" name="Oval 131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3" name="Oval 131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99" name="Oval 1298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0" name="Oval 1299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1" name="Oval 1300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2" name="Oval 1301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3" name="Oval 1302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1" name="Group 1280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282" name="Group 1281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288" name="Elbow Connector 128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9" name="Elbow Connector 128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0" name="Oval 128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1" name="Oval 129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92" name="Elbow Connector 129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3" name="Elbow Connector 129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4" name="Elbow Connector 129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5" name="Elbow Connector 129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6" name="Oval 129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7" name="Oval 129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83" name="Oval 1282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4" name="Oval 1283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5" name="Oval 1284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6" name="Oval 1285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7" name="Oval 1286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03" name="Group 1202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204" name="Group 1203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267" name="Oval 1266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8" name="Oval 1267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69" name="Elbow Connector 1268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0" name="Elbow Connector 1269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1" name="Elbow Connector 1270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2" name="Elbow Connector 1271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3" name="Elbow Connector 1272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4" name="Elbow Connector 1273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75" name="Oval 1274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6" name="Oval 1275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5" name="Group 1204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257" name="Elbow Connector 1256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8" name="Elbow Connector 1257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59" name="Oval 1258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0" name="Oval 1259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61" name="Elbow Connector 1260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2" name="Elbow Connector 1261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3" name="Elbow Connector 1262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4" name="Elbow Connector 1263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65" name="Oval 1264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6" name="Oval 1265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6" name="Group 1205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241" name="Group 1240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247" name="Elbow Connector 124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8" name="Elbow Connector 124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49" name="Oval 124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0" name="Oval 124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51" name="Elbow Connector 125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2" name="Elbow Connector 125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3" name="Elbow Connector 125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4" name="Elbow Connector 125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5" name="Oval 125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6" name="Oval 125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42" name="Oval 1241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3" name="Oval 1242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4" name="Oval 1243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5" name="Oval 1244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6" name="Oval 1245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7" name="Group 1206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225" name="Group 1224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231" name="Elbow Connector 123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2" name="Elbow Connector 123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33" name="Oval 123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4" name="Oval 123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35" name="Elbow Connector 123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6" name="Elbow Connector 123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7" name="Elbow Connector 123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8" name="Elbow Connector 123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39" name="Oval 123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0" name="Oval 123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26" name="Oval 1225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7" name="Oval 1226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8" name="Oval 1227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9" name="Oval 1228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0" name="Oval 1229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8" name="Group 1207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209" name="Group 1208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215" name="Elbow Connector 121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6" name="Elbow Connector 121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17" name="Oval 121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8" name="Oval 121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19" name="Elbow Connector 121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0" name="Elbow Connector 121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1" name="Elbow Connector 122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2" name="Elbow Connector 122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23" name="Oval 122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4" name="Oval 122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10" name="Oval 1209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1" name="Oval 1210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2" name="Oval 1211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3" name="Oval 1212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4" name="Oval 1213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053" name="Group 1052"/>
              <p:cNvGrpSpPr/>
              <p:nvPr/>
            </p:nvGrpSpPr>
            <p:grpSpPr>
              <a:xfrm>
                <a:off x="6192395" y="2561055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1054" name="Group 1053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129" name="Group 1128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192" name="Oval 1191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3" name="Oval 1192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94" name="Elbow Connector 1193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5" name="Elbow Connector 119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6" name="Elbow Connector 119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7" name="Elbow Connector 119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8" name="Elbow Connector 119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9" name="Elbow Connector 119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0" name="Oval 119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1" name="Oval 120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0" name="Group 1129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182" name="Elbow Connector 1181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3" name="Elbow Connector 118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84" name="Oval 1183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5" name="Oval 1184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86" name="Elbow Connector 1185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7" name="Elbow Connector 1186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Elbow Connector 1187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9" name="Elbow Connector 1188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0" name="Oval 1189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1" name="Oval 1190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1" name="Group 1130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166" name="Group 1165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172" name="Elbow Connector 117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3" name="Elbow Connector 117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5" name="Oval 117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76" name="Elbow Connector 117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7" name="Elbow Connector 117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8" name="Elbow Connector 117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9" name="Elbow Connector 117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80" name="Oval 117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1" name="Oval 118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67" name="Oval 1166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8" name="Oval 1167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9" name="Oval 1168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0" name="Oval 1169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1" name="Oval 1170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2" name="Group 1131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150" name="Group 114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156" name="Elbow Connector 115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7" name="Elbow Connector 115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58" name="Oval 115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9" name="Oval 115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60" name="Elbow Connector 115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1" name="Elbow Connector 116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2" name="Elbow Connector 116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3" name="Elbow Connector 116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51" name="Oval 115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2" name="Oval 115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3" name="Oval 115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4" name="Oval 115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5" name="Oval 115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3" name="Group 1132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134" name="Group 1133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140" name="Elbow Connector 113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1" name="Elbow Connector 114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42" name="Oval 114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44" name="Elbow Connector 114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" name="Elbow Connector 114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6" name="Elbow Connector 114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7" name="Elbow Connector 114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9" name="Oval 114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35" name="Oval 1134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6" name="Oval 1135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7" name="Oval 1136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8" name="Oval 1137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9" name="Oval 1138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056" name="Group 1055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119" name="Oval 1118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0" name="Oval 1119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21" name="Elbow Connector 112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Elbow Connector 112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3" name="Elbow Connector 112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Elbow Connector 1123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5" name="Elbow Connector 1124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Elbow Connector 1125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7" name="Oval 1126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8" name="Oval 1127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7" name="Group 1056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109" name="Elbow Connector 1108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0" name="Elbow Connector 1109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1" name="Oval 111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2" name="Oval 111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13" name="Elbow Connector 1112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Elbow Connector 1113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5" name="Elbow Connector 1114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Elbow Connector 1115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7" name="Oval 1116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8" name="Oval 1117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8" name="Group 1057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093" name="Group 1092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99" name="Elbow Connector 109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0" name="Elbow Connector 109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01" name="Oval 110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2" name="Oval 110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03" name="Elbow Connector 110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4" name="Elbow Connector 110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5" name="Elbow Connector 110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6" name="Elbow Connector 110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94" name="Oval 1093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5" name="Oval 1094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Oval 1095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7" name="Oval 1096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Oval 1097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9" name="Group 1058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077" name="Group 1076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83" name="Elbow Connector 108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4" name="Elbow Connector 108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87" name="Elbow Connector 108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8" name="Elbow Connector 108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9" name="Elbow Connector 108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0" name="Elbow Connector 108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78" name="Oval 1077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Oval 1078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0" name="Oval 1079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Oval 1080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2" name="Oval 1081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061" name="Group 1060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067" name="Elbow Connector 106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8" name="Elbow Connector 106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0" name="Oval 106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71" name="Elbow Connector 107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2" name="Elbow Connector 107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3" name="Elbow Connector 107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4" name="Elbow Connector 107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62" name="Oval 1061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3" name="Oval 1062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Oval 1063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5" name="Oval 1064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6" name="Oval 1065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50" name="Group 1349"/>
            <p:cNvGrpSpPr/>
            <p:nvPr/>
          </p:nvGrpSpPr>
          <p:grpSpPr>
            <a:xfrm>
              <a:off x="6223673" y="4657263"/>
              <a:ext cx="5631141" cy="2079213"/>
              <a:chOff x="403899" y="2538507"/>
              <a:chExt cx="11480597" cy="3381921"/>
            </a:xfrm>
          </p:grpSpPr>
          <p:grpSp>
            <p:nvGrpSpPr>
              <p:cNvPr id="1351" name="Group 1350"/>
              <p:cNvGrpSpPr/>
              <p:nvPr/>
            </p:nvGrpSpPr>
            <p:grpSpPr>
              <a:xfrm>
                <a:off x="403899" y="2538507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1501" name="Group 1500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576" name="Group 1575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639" name="Oval 1638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0" name="Oval 1639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41" name="Elbow Connector 164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2" name="Elbow Connector 164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3" name="Elbow Connector 164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4" name="Elbow Connector 1643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5" name="Elbow Connector 1644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6" name="Elbow Connector 1645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7" name="Oval 1646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8" name="Oval 1647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77" name="Group 1576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629" name="Elbow Connector 1628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0" name="Elbow Connector 1629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1" name="Oval 163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2" name="Oval 163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33" name="Elbow Connector 1632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4" name="Elbow Connector 1633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5" name="Elbow Connector 1634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6" name="Elbow Connector 1635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7" name="Oval 1636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8" name="Oval 1637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78" name="Group 1577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613" name="Group 1612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619" name="Elbow Connector 161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0" name="Elbow Connector 161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21" name="Oval 162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2" name="Oval 162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623" name="Elbow Connector 162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4" name="Elbow Connector 162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5" name="Elbow Connector 162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6" name="Elbow Connector 162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27" name="Oval 162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8" name="Oval 162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14" name="Oval 1613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5" name="Oval 1614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6" name="Oval 1615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7" name="Oval 1616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8" name="Oval 1617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79" name="Group 1578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597" name="Group 1596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603" name="Elbow Connector 1602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4" name="Elbow Connector 1603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05" name="Oval 1604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6" name="Oval 1605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607" name="Elbow Connector 1606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8" name="Elbow Connector 1607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9" name="Elbow Connector 1608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0" name="Elbow Connector 1609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11" name="Oval 1610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2" name="Oval 1611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98" name="Oval 1597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9" name="Oval 1598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0" name="Oval 1599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1" name="Oval 1600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2" name="Oval 1601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80" name="Group 1579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581" name="Group 1580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587" name="Elbow Connector 1586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8" name="Elbow Connector 1587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89" name="Oval 1588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0" name="Oval 1589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91" name="Elbow Connector 1590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2" name="Elbow Connector 1591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3" name="Elbow Connector 1592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4" name="Elbow Connector 1593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95" name="Oval 1594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6" name="Oval 1595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82" name="Oval 1581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3" name="Oval 1582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4" name="Oval 1583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5" name="Oval 1584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6" name="Oval 1585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02" name="Group 1501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503" name="Group 1502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566" name="Oval 1565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7" name="Oval 1566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68" name="Elbow Connector 156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9" name="Elbow Connector 1568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0" name="Elbow Connector 1569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1" name="Elbow Connector 1570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2" name="Elbow Connector 1571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3" name="Elbow Connector 1572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4" name="Oval 1573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5" name="Oval 1574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4" name="Group 1503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556" name="Elbow Connector 1555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7" name="Elbow Connector 1556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8" name="Oval 155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9" name="Oval 155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60" name="Elbow Connector 1559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" name="Elbow Connector 1560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2" name="Elbow Connector 1561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3" name="Elbow Connector 1562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64" name="Oval 1563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5" name="Oval 1564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5" name="Group 1504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540" name="Group 153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546" name="Elbow Connector 154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" name="Elbow Connector 154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48" name="Oval 154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49" name="Oval 154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50" name="Elbow Connector 154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" name="Elbow Connector 155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" name="Elbow Connector 155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3" name="Elbow Connector 155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54" name="Oval 155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5" name="Oval 155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41" name="Oval 154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2" name="Oval 154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3" name="Oval 154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4" name="Oval 154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5" name="Oval 154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6" name="Group 1505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524" name="Group 1523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530" name="Elbow Connector 1529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" name="Elbow Connector 1530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32" name="Oval 1531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3" name="Oval 1532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34" name="Elbow Connector 1533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5" name="Elbow Connector 1534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6" name="Elbow Connector 1535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7" name="Elbow Connector 1536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38" name="Oval 1537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9" name="Oval 1538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25" name="Oval 1524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6" name="Oval 1525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7" name="Oval 1526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8" name="Oval 1527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9" name="Oval 1528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7" name="Group 1506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508" name="Group 1507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514" name="Elbow Connector 1513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5" name="Elbow Connector 1514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16" name="Oval 1515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7" name="Oval 1516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18" name="Elbow Connector 1517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9" name="Elbow Connector 1518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0" name="Elbow Connector 1519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1" name="Elbow Connector 1520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22" name="Oval 1521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3" name="Oval 1522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09" name="Oval 1508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0" name="Oval 1509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1" name="Oval 1510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2" name="Oval 1511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3" name="Oval 1512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352" name="Group 1351"/>
              <p:cNvGrpSpPr/>
              <p:nvPr/>
            </p:nvGrpSpPr>
            <p:grpSpPr>
              <a:xfrm>
                <a:off x="6192395" y="2561055"/>
                <a:ext cx="5692101" cy="3359373"/>
                <a:chOff x="1630152" y="2518784"/>
                <a:chExt cx="8988618" cy="3369599"/>
              </a:xfrm>
            </p:grpSpPr>
            <p:grpSp>
              <p:nvGrpSpPr>
                <p:cNvPr id="1353" name="Group 1352"/>
                <p:cNvGrpSpPr/>
                <p:nvPr/>
              </p:nvGrpSpPr>
              <p:grpSpPr>
                <a:xfrm>
                  <a:off x="1630152" y="2518784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428" name="Group 1427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491" name="Oval 1490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2" name="Oval 1491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93" name="Elbow Connector 1492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4" name="Elbow Connector 1493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5" name="Elbow Connector 1494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6" name="Elbow Connector 1495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7" name="Elbow Connector 149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8" name="Elbow Connector 149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99" name="Oval 149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0" name="Oval 149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9" name="Group 1428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481" name="Elbow Connector 1480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" name="Elbow Connector 1481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83" name="Oval 1482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4" name="Oval 1483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85" name="Elbow Connector 1484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6" name="Elbow Connector 1485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Elbow Connector 1486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8" name="Elbow Connector 1487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89" name="Oval 1488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0" name="Oval 1489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0" name="Group 1429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465" name="Group 1464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471" name="Elbow Connector 1470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" name="Elbow Connector 1471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3" name="Oval 1472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74" name="Oval 1473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75" name="Elbow Connector 1474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" name="Elbow Connector 1475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7" name="Elbow Connector 1476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8" name="Elbow Connector 1477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9" name="Oval 1478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0" name="Oval 1479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66" name="Oval 1465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7" name="Oval 1466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8" name="Oval 1467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9" name="Oval 1468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0" name="Oval 1469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1" name="Group 1430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449" name="Group 1448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455" name="Elbow Connector 1454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6" name="Elbow Connector 1455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57" name="Oval 1456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8" name="Oval 1457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59" name="Elbow Connector 1458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0" name="Elbow Connector 1459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1" name="Elbow Connector 1460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2" name="Elbow Connector 1461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63" name="Oval 1462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64" name="Oval 1463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50" name="Oval 1449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1" name="Oval 1450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2" name="Oval 1451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3" name="Oval 1452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4" name="Oval 1453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2" name="Group 1431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433" name="Group 1432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439" name="Elbow Connector 1438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0" name="Elbow Connector 1439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41" name="Oval 1440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2" name="Oval 1441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43" name="Elbow Connector 1442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4" name="Elbow Connector 1443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5" name="Elbow Connector 1444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" name="Elbow Connector 1445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47" name="Oval 1446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8" name="Oval 1447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34" name="Oval 1433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5" name="Oval 1434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6" name="Oval 1435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7" name="Oval 1436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8" name="Oval 1437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4" name="Group 1353"/>
                <p:cNvGrpSpPr/>
                <p:nvPr/>
              </p:nvGrpSpPr>
              <p:grpSpPr>
                <a:xfrm>
                  <a:off x="1687075" y="4241155"/>
                  <a:ext cx="8931695" cy="1647228"/>
                  <a:chOff x="807240" y="4027544"/>
                  <a:chExt cx="8931695" cy="1647228"/>
                </a:xfrm>
              </p:grpSpPr>
              <p:grpSp>
                <p:nvGrpSpPr>
                  <p:cNvPr id="1355" name="Group 1354"/>
                  <p:cNvGrpSpPr/>
                  <p:nvPr/>
                </p:nvGrpSpPr>
                <p:grpSpPr>
                  <a:xfrm>
                    <a:off x="807240" y="4064246"/>
                    <a:ext cx="1550193" cy="1597822"/>
                    <a:chOff x="3333748" y="3836193"/>
                    <a:chExt cx="1550193" cy="1597822"/>
                  </a:xfrm>
                </p:grpSpPr>
                <p:sp>
                  <p:nvSpPr>
                    <p:cNvPr id="1418" name="Oval 1417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9" name="Oval 1418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20" name="Elbow Connector 1419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Elbow Connector 1420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2" name="Elbow Connector 1421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Elbow Connector 1422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4" name="Elbow Connector 142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Elbow Connector 142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26" name="Oval 142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7" name="Oval 142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6" name="Group 1355"/>
                  <p:cNvGrpSpPr/>
                  <p:nvPr/>
                </p:nvGrpSpPr>
                <p:grpSpPr>
                  <a:xfrm>
                    <a:off x="2682259" y="4062665"/>
                    <a:ext cx="1550193" cy="1597822"/>
                    <a:chOff x="3333748" y="3836193"/>
                    <a:chExt cx="1550193" cy="1597822"/>
                  </a:xfrm>
                </p:grpSpPr>
                <p:cxnSp>
                  <p:nvCxnSpPr>
                    <p:cNvPr id="1408" name="Elbow Connector 1407"/>
                    <p:cNvCxnSpPr/>
                    <p:nvPr/>
                  </p:nvCxnSpPr>
                  <p:spPr>
                    <a:xfrm rot="16200000" flipV="1">
                      <a:off x="3761975" y="3879452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9" name="Elbow Connector 1408"/>
                    <p:cNvCxnSpPr/>
                    <p:nvPr/>
                  </p:nvCxnSpPr>
                  <p:spPr>
                    <a:xfrm rot="5400000">
                      <a:off x="3749270" y="5167309"/>
                      <a:ext cx="407193" cy="10001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0" name="Oval 1409"/>
                    <p:cNvSpPr/>
                    <p:nvPr/>
                  </p:nvSpPr>
                  <p:spPr>
                    <a:xfrm>
                      <a:off x="3333748" y="4028282"/>
                      <a:ext cx="1285875" cy="110013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1" name="Oval 1410"/>
                    <p:cNvSpPr/>
                    <p:nvPr/>
                  </p:nvSpPr>
                  <p:spPr>
                    <a:xfrm>
                      <a:off x="4355304" y="4314031"/>
                      <a:ext cx="528637" cy="5286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12" name="Elbow Connector 1411"/>
                    <p:cNvCxnSpPr/>
                    <p:nvPr/>
                  </p:nvCxnSpPr>
                  <p:spPr>
                    <a:xfrm rot="16200000" flipV="1">
                      <a:off x="3411926" y="3893738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3" name="Elbow Connector 1412"/>
                    <p:cNvCxnSpPr/>
                    <p:nvPr/>
                  </p:nvCxnSpPr>
                  <p:spPr>
                    <a:xfrm rot="16200000" flipV="1">
                      <a:off x="4014389" y="3893737"/>
                      <a:ext cx="257969" cy="17145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4" name="Elbow Connector 1413"/>
                    <p:cNvCxnSpPr/>
                    <p:nvPr/>
                  </p:nvCxnSpPr>
                  <p:spPr>
                    <a:xfrm rot="5400000">
                      <a:off x="3451614" y="5185173"/>
                      <a:ext cx="350044" cy="14763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5" name="Elbow Connector 1414"/>
                    <p:cNvCxnSpPr/>
                    <p:nvPr/>
                  </p:nvCxnSpPr>
                  <p:spPr>
                    <a:xfrm rot="5400000">
                      <a:off x="4073127" y="5204218"/>
                      <a:ext cx="350043" cy="10954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6" name="Oval 1415"/>
                    <p:cNvSpPr/>
                    <p:nvPr/>
                  </p:nvSpPr>
                  <p:spPr>
                    <a:xfrm>
                      <a:off x="4500558" y="4442622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7" name="Oval 1416"/>
                    <p:cNvSpPr/>
                    <p:nvPr/>
                  </p:nvSpPr>
                  <p:spPr>
                    <a:xfrm>
                      <a:off x="4504130" y="4578350"/>
                      <a:ext cx="142875" cy="1357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7" name="Group 1356"/>
                  <p:cNvGrpSpPr/>
                  <p:nvPr/>
                </p:nvGrpSpPr>
                <p:grpSpPr>
                  <a:xfrm>
                    <a:off x="6261372" y="4073775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392" name="Group 1391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398" name="Elbow Connector 1397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9" name="Elbow Connector 1398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00" name="Oval 1399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1" name="Oval 1400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02" name="Elbow Connector 1401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3" name="Elbow Connector 1402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4" name="Elbow Connector 1403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5" name="Elbow Connector 1404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06" name="Oval 1405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7" name="Oval 1406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93" name="Oval 1392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4" name="Oval 1393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5" name="Oval 1394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6" name="Oval 1395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7" name="Oval 1396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8" name="Group 1357"/>
                  <p:cNvGrpSpPr/>
                  <p:nvPr/>
                </p:nvGrpSpPr>
                <p:grpSpPr>
                  <a:xfrm>
                    <a:off x="4473973" y="4076950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376" name="Group 1375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382" name="Elbow Connector 1381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3" name="Elbow Connector 1382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84" name="Oval 1383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5" name="Oval 1384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86" name="Elbow Connector 1385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7" name="Elbow Connector 1386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8" name="Elbow Connector 1387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9" name="Elbow Connector 1388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90" name="Oval 1389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91" name="Oval 1390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77" name="Oval 1376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8" name="Oval 1377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9" name="Oval 1378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0" name="Oval 1379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1" name="Oval 1380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9" name="Group 1358"/>
                  <p:cNvGrpSpPr/>
                  <p:nvPr/>
                </p:nvGrpSpPr>
                <p:grpSpPr>
                  <a:xfrm>
                    <a:off x="8188742" y="4027544"/>
                    <a:ext cx="1550193" cy="1597822"/>
                    <a:chOff x="4471982" y="3730227"/>
                    <a:chExt cx="1550193" cy="1597822"/>
                  </a:xfrm>
                </p:grpSpPr>
                <p:grpSp>
                  <p:nvGrpSpPr>
                    <p:cNvPr id="1360" name="Group 1359"/>
                    <p:cNvGrpSpPr/>
                    <p:nvPr/>
                  </p:nvGrpSpPr>
                  <p:grpSpPr>
                    <a:xfrm>
                      <a:off x="4471982" y="3730227"/>
                      <a:ext cx="1550193" cy="1597822"/>
                      <a:chOff x="3333748" y="3836193"/>
                      <a:chExt cx="1550193" cy="1597822"/>
                    </a:xfrm>
                  </p:grpSpPr>
                  <p:cxnSp>
                    <p:nvCxnSpPr>
                      <p:cNvPr id="1366" name="Elbow Connector 1365"/>
                      <p:cNvCxnSpPr/>
                      <p:nvPr/>
                    </p:nvCxnSpPr>
                    <p:spPr>
                      <a:xfrm rot="16200000" flipV="1">
                        <a:off x="3761975" y="3879452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7" name="Elbow Connector 1366"/>
                      <p:cNvCxnSpPr/>
                      <p:nvPr/>
                    </p:nvCxnSpPr>
                    <p:spPr>
                      <a:xfrm rot="5400000">
                        <a:off x="3749270" y="5167309"/>
                        <a:ext cx="407193" cy="100014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68" name="Oval 1367"/>
                      <p:cNvSpPr/>
                      <p:nvPr/>
                    </p:nvSpPr>
                    <p:spPr>
                      <a:xfrm>
                        <a:off x="3333748" y="4028282"/>
                        <a:ext cx="1285875" cy="1100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9" name="Oval 1368"/>
                      <p:cNvSpPr/>
                      <p:nvPr/>
                    </p:nvSpPr>
                    <p:spPr>
                      <a:xfrm>
                        <a:off x="4355304" y="4314031"/>
                        <a:ext cx="528637" cy="528638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70" name="Elbow Connector 1369"/>
                      <p:cNvCxnSpPr/>
                      <p:nvPr/>
                    </p:nvCxnSpPr>
                    <p:spPr>
                      <a:xfrm rot="16200000" flipV="1">
                        <a:off x="3411926" y="3893738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1" name="Elbow Connector 1370"/>
                      <p:cNvCxnSpPr/>
                      <p:nvPr/>
                    </p:nvCxnSpPr>
                    <p:spPr>
                      <a:xfrm rot="16200000" flipV="1">
                        <a:off x="4014389" y="3893737"/>
                        <a:ext cx="257969" cy="17145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2" name="Elbow Connector 1371"/>
                      <p:cNvCxnSpPr/>
                      <p:nvPr/>
                    </p:nvCxnSpPr>
                    <p:spPr>
                      <a:xfrm rot="5400000">
                        <a:off x="3451614" y="5185173"/>
                        <a:ext cx="350044" cy="147639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3" name="Elbow Connector 1372"/>
                      <p:cNvCxnSpPr/>
                      <p:nvPr/>
                    </p:nvCxnSpPr>
                    <p:spPr>
                      <a:xfrm rot="5400000">
                        <a:off x="4073127" y="5204218"/>
                        <a:ext cx="350043" cy="109542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74" name="Oval 1373"/>
                      <p:cNvSpPr/>
                      <p:nvPr/>
                    </p:nvSpPr>
                    <p:spPr>
                      <a:xfrm>
                        <a:off x="4500558" y="4442622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5" name="Oval 1374"/>
                      <p:cNvSpPr/>
                      <p:nvPr/>
                    </p:nvSpPr>
                    <p:spPr>
                      <a:xfrm>
                        <a:off x="4504130" y="4578350"/>
                        <a:ext cx="142875" cy="1357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61" name="Oval 1360"/>
                    <p:cNvSpPr/>
                    <p:nvPr/>
                  </p:nvSpPr>
                  <p:spPr>
                    <a:xfrm>
                      <a:off x="4629143" y="4100907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2" name="Oval 1361"/>
                    <p:cNvSpPr/>
                    <p:nvPr/>
                  </p:nvSpPr>
                  <p:spPr>
                    <a:xfrm>
                      <a:off x="4939571" y="4336656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3" name="Oval 1362"/>
                    <p:cNvSpPr/>
                    <p:nvPr/>
                  </p:nvSpPr>
                  <p:spPr>
                    <a:xfrm>
                      <a:off x="5223246" y="4080856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4" name="Oval 1363"/>
                    <p:cNvSpPr/>
                    <p:nvPr/>
                  </p:nvSpPr>
                  <p:spPr>
                    <a:xfrm>
                      <a:off x="4646979" y="4584903"/>
                      <a:ext cx="209548" cy="29250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5" name="Oval 1364"/>
                    <p:cNvSpPr/>
                    <p:nvPr/>
                  </p:nvSpPr>
                  <p:spPr>
                    <a:xfrm>
                      <a:off x="5227619" y="4584903"/>
                      <a:ext cx="209548" cy="29250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776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5549</TotalTime>
  <Words>571</Words>
  <Application>Microsoft Office PowerPoint</Application>
  <PresentationFormat>Widescreen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Rockwell</vt:lpstr>
      <vt:lpstr>Damask</vt:lpstr>
      <vt:lpstr>Insecticide Resistance</vt:lpstr>
      <vt:lpstr>Food for thought…</vt:lpstr>
      <vt:lpstr>Population Growth Always Involves:</vt:lpstr>
      <vt:lpstr>Genetic Variation:</vt:lpstr>
      <vt:lpstr>Genetic Variation</vt:lpstr>
      <vt:lpstr>Overproduction</vt:lpstr>
      <vt:lpstr>Overproduction</vt:lpstr>
      <vt:lpstr>Overproduction</vt:lpstr>
      <vt:lpstr>Overproduction</vt:lpstr>
      <vt:lpstr>Overproduction</vt:lpstr>
      <vt:lpstr>Overproduction</vt:lpstr>
      <vt:lpstr>This overproduction creates a competition for survival.</vt:lpstr>
      <vt:lpstr>Struggle to survive</vt:lpstr>
      <vt:lpstr>Pesticides</vt:lpstr>
      <vt:lpstr>Over time, what will we see?</vt:lpstr>
      <vt:lpstr>Over time, what will we see?</vt:lpstr>
      <vt:lpstr>Over time, what will we see?</vt:lpstr>
      <vt:lpstr>Over time, what will we see?</vt:lpstr>
      <vt:lpstr>Successful Reproduction</vt:lpstr>
      <vt:lpstr>Now imagine that you are a farmer:</vt:lpstr>
      <vt:lpstr>As the years go on, you notice more bugs coming back. So you spray more and more pesticide. This works for a while, too. </vt:lpstr>
      <vt:lpstr>What would you do? Why is this happening?</vt:lpstr>
      <vt:lpstr>Talk with a partner for a minute, then we will share.</vt:lpstr>
      <vt:lpstr>Acquired Resistance to Pesticides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Insecticide Resistance</dc:title>
  <dc:creator>Kyle Mckinney</dc:creator>
  <cp:lastModifiedBy>Kyle Mckinney</cp:lastModifiedBy>
  <cp:revision>17</cp:revision>
  <cp:lastPrinted>2017-03-08T19:31:08Z</cp:lastPrinted>
  <dcterms:created xsi:type="dcterms:W3CDTF">2017-03-03T22:10:14Z</dcterms:created>
  <dcterms:modified xsi:type="dcterms:W3CDTF">2017-03-09T15:53:56Z</dcterms:modified>
</cp:coreProperties>
</file>